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356" r:id="rId2"/>
    <p:sldId id="357" r:id="rId3"/>
    <p:sldId id="379" r:id="rId4"/>
    <p:sldId id="385" r:id="rId5"/>
    <p:sldId id="368" r:id="rId6"/>
    <p:sldId id="392" r:id="rId7"/>
    <p:sldId id="386" r:id="rId8"/>
    <p:sldId id="369" r:id="rId9"/>
    <p:sldId id="387" r:id="rId10"/>
    <p:sldId id="373" r:id="rId11"/>
    <p:sldId id="388" r:id="rId12"/>
    <p:sldId id="380" r:id="rId13"/>
    <p:sldId id="393" r:id="rId14"/>
    <p:sldId id="394" r:id="rId15"/>
    <p:sldId id="395" r:id="rId16"/>
    <p:sldId id="39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ndara" panose="020E0502030303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ndara" panose="020E0502030303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ndara" panose="020E0502030303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ndara" panose="020E0502030303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ndara" panose="020E0502030303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ndara" panose="020E0502030303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ndara" panose="020E0502030303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ndara" panose="020E0502030303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ndara" panose="020E0502030303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7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535352"/>
    <a:srgbClr val="0054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858" autoAdjust="0"/>
  </p:normalViewPr>
  <p:slideViewPr>
    <p:cSldViewPr snapToGrid="0" snapToObjects="1">
      <p:cViewPr varScale="1">
        <p:scale>
          <a:sx n="71" d="100"/>
          <a:sy n="71" d="100"/>
        </p:scale>
        <p:origin x="2299" y="71"/>
      </p:cViewPr>
      <p:guideLst>
        <p:guide orient="horz" pos="2160"/>
        <p:guide pos="273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9883E3-EC49-4AB4-8375-86EEFAA82C9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9E73F95-22A3-4F2C-8FFD-815181AF887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2A59D383-C4C1-4E78-AEBD-B4FBF8FA66B4}" type="datetimeFigureOut">
              <a:rPr lang="en-US"/>
              <a:pPr>
                <a:defRPr/>
              </a:pPr>
              <a:t>11/1/2019</a:t>
            </a:fld>
            <a:endParaRPr lang="en-US"/>
          </a:p>
        </p:txBody>
      </p:sp>
      <p:sp>
        <p:nvSpPr>
          <p:cNvPr id="4" name="Slide Image Placeholder 3">
            <a:extLst>
              <a:ext uri="{FF2B5EF4-FFF2-40B4-BE49-F238E27FC236}">
                <a16:creationId xmlns:a16="http://schemas.microsoft.com/office/drawing/2014/main" id="{B71EBC60-63F0-41A0-A8AD-D48F0D9FBB9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500E39E-E20D-4183-8F76-5124B3D3046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1CEA766-3989-4CC8-84D3-B87AA6DE911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053D524-D5C8-46E0-8BC9-EEE53425BA3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21F5584B-91F0-4032-8FDE-05DFE7866B7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483D0116-8370-4FD6-98DA-7E63D506A6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D13EAF08-6712-4002-B489-7C18B2D21E56}" type="slidenum">
              <a:rPr lang="en-US" altLang="en-US">
                <a:latin typeface="Times" panose="02020603050405020304" pitchFamily="18" charset="0"/>
              </a:rPr>
              <a:pPr/>
              <a:t>1</a:t>
            </a:fld>
            <a:endParaRPr lang="en-US" altLang="en-US">
              <a:latin typeface="Times" panose="02020603050405020304" pitchFamily="18" charset="0"/>
            </a:endParaRPr>
          </a:p>
        </p:txBody>
      </p:sp>
      <p:sp>
        <p:nvSpPr>
          <p:cNvPr id="16387" name="Rectangle 2">
            <a:extLst>
              <a:ext uri="{FF2B5EF4-FFF2-40B4-BE49-F238E27FC236}">
                <a16:creationId xmlns:a16="http://schemas.microsoft.com/office/drawing/2014/main" id="{92480601-34A6-40E4-8BCD-6977CB8E94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a:extLst>
              <a:ext uri="{FF2B5EF4-FFF2-40B4-BE49-F238E27FC236}">
                <a16:creationId xmlns:a16="http://schemas.microsoft.com/office/drawing/2014/main" id="{D7356DE9-CD63-4E46-A683-9749E83FD5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427B86B-04A6-474C-8FE6-B41198D3D2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FAF0E554-B198-4750-92C8-107C76E28910}" type="slidenum">
              <a:rPr lang="en-US" altLang="en-US">
                <a:latin typeface="Times" panose="02020603050405020304" pitchFamily="18" charset="0"/>
              </a:rPr>
              <a:pPr/>
              <a:t>10</a:t>
            </a:fld>
            <a:endParaRPr lang="en-US" altLang="en-US">
              <a:latin typeface="Times" panose="02020603050405020304" pitchFamily="18" charset="0"/>
            </a:endParaRPr>
          </a:p>
        </p:txBody>
      </p:sp>
      <p:sp>
        <p:nvSpPr>
          <p:cNvPr id="34819" name="Rectangle 2">
            <a:extLst>
              <a:ext uri="{FF2B5EF4-FFF2-40B4-BE49-F238E27FC236}">
                <a16:creationId xmlns:a16="http://schemas.microsoft.com/office/drawing/2014/main" id="{927FB3A1-9E76-412E-B8AB-DF5C5DE51A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a:extLst>
              <a:ext uri="{FF2B5EF4-FFF2-40B4-BE49-F238E27FC236}">
                <a16:creationId xmlns:a16="http://schemas.microsoft.com/office/drawing/2014/main" id="{8F63F63D-6912-4888-8A86-32BF6AF0797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C142FDE4-1E4E-4A4B-A532-F255886DAF8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B453B758-14C5-4CD4-B9B4-257ADB639D92}" type="slidenum">
              <a:rPr lang="en-US" altLang="en-US">
                <a:latin typeface="Times" panose="02020603050405020304" pitchFamily="18" charset="0"/>
              </a:rPr>
              <a:pPr/>
              <a:t>11</a:t>
            </a:fld>
            <a:endParaRPr lang="en-US" altLang="en-US">
              <a:latin typeface="Times" panose="02020603050405020304" pitchFamily="18" charset="0"/>
            </a:endParaRPr>
          </a:p>
        </p:txBody>
      </p:sp>
      <p:sp>
        <p:nvSpPr>
          <p:cNvPr id="36867" name="Rectangle 2">
            <a:extLst>
              <a:ext uri="{FF2B5EF4-FFF2-40B4-BE49-F238E27FC236}">
                <a16:creationId xmlns:a16="http://schemas.microsoft.com/office/drawing/2014/main" id="{3D7C5773-0C44-4670-8DAB-18A3C6AB928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B8507134-7F40-46BC-B943-CAF86A771BB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7A10ACC4-4EBE-46E8-8B43-091B31844F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519602CE-8D9C-4A58-A381-EDF894E9C3F9}" type="slidenum">
              <a:rPr lang="en-US" altLang="en-US">
                <a:latin typeface="Times" panose="02020603050405020304" pitchFamily="18" charset="0"/>
              </a:rPr>
              <a:pPr/>
              <a:t>12</a:t>
            </a:fld>
            <a:endParaRPr lang="en-US" altLang="en-US">
              <a:latin typeface="Times" panose="02020603050405020304" pitchFamily="18" charset="0"/>
            </a:endParaRPr>
          </a:p>
        </p:txBody>
      </p:sp>
      <p:sp>
        <p:nvSpPr>
          <p:cNvPr id="38915" name="Rectangle 2">
            <a:extLst>
              <a:ext uri="{FF2B5EF4-FFF2-40B4-BE49-F238E27FC236}">
                <a16:creationId xmlns:a16="http://schemas.microsoft.com/office/drawing/2014/main" id="{C889147F-535F-48C8-9FEC-9B29BAE058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a:extLst>
              <a:ext uri="{FF2B5EF4-FFF2-40B4-BE49-F238E27FC236}">
                <a16:creationId xmlns:a16="http://schemas.microsoft.com/office/drawing/2014/main" id="{F1B40C12-E4DF-4E08-8820-A92BD3C7ED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37287C5F-E301-48DC-AD30-8780F434876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357CBDBC-5A00-451A-86C6-CA9FE7791C08}" type="slidenum">
              <a:rPr lang="en-US" altLang="en-US">
                <a:latin typeface="Times" panose="02020603050405020304" pitchFamily="18" charset="0"/>
              </a:rPr>
              <a:pPr/>
              <a:t>13</a:t>
            </a:fld>
            <a:endParaRPr lang="en-US" altLang="en-US">
              <a:latin typeface="Times" panose="02020603050405020304" pitchFamily="18" charset="0"/>
            </a:endParaRPr>
          </a:p>
        </p:txBody>
      </p:sp>
      <p:sp>
        <p:nvSpPr>
          <p:cNvPr id="40963" name="Rectangle 2">
            <a:extLst>
              <a:ext uri="{FF2B5EF4-FFF2-40B4-BE49-F238E27FC236}">
                <a16:creationId xmlns:a16="http://schemas.microsoft.com/office/drawing/2014/main" id="{955896BD-3788-4EEC-B8BA-FEC7A6E005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a:extLst>
              <a:ext uri="{FF2B5EF4-FFF2-40B4-BE49-F238E27FC236}">
                <a16:creationId xmlns:a16="http://schemas.microsoft.com/office/drawing/2014/main" id="{B8BFFE5E-1C3D-4C51-8ACB-100816ABFE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211D8859-1A8E-45EE-B598-E52EEFDD5A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06827D52-AA09-414D-8C3A-EE756768645D}" type="slidenum">
              <a:rPr lang="en-US" altLang="en-US">
                <a:latin typeface="Times" panose="02020603050405020304" pitchFamily="18" charset="0"/>
              </a:rPr>
              <a:pPr/>
              <a:t>14</a:t>
            </a:fld>
            <a:endParaRPr lang="en-US" altLang="en-US">
              <a:latin typeface="Times" panose="02020603050405020304" pitchFamily="18" charset="0"/>
            </a:endParaRPr>
          </a:p>
        </p:txBody>
      </p:sp>
      <p:sp>
        <p:nvSpPr>
          <p:cNvPr id="43011" name="Rectangle 2">
            <a:extLst>
              <a:ext uri="{FF2B5EF4-FFF2-40B4-BE49-F238E27FC236}">
                <a16:creationId xmlns:a16="http://schemas.microsoft.com/office/drawing/2014/main" id="{AF91FB32-9DD9-44A7-9ABF-E4B85BE709E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a:extLst>
              <a:ext uri="{FF2B5EF4-FFF2-40B4-BE49-F238E27FC236}">
                <a16:creationId xmlns:a16="http://schemas.microsoft.com/office/drawing/2014/main" id="{AB4CFE48-EC5E-491A-BB5D-D75AF41D870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Times" panose="02020603050405020304" pitchFamily="18" charset="0"/>
              </a:rPr>
              <a:t>Ruben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A7357171-E235-4A3E-BBA5-45289FE110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6F0B7804-0B81-4C57-9597-7A61A6B3B20E}" type="slidenum">
              <a:rPr lang="en-US" altLang="en-US">
                <a:latin typeface="Times" panose="02020603050405020304" pitchFamily="18" charset="0"/>
              </a:rPr>
              <a:pPr/>
              <a:t>15</a:t>
            </a:fld>
            <a:endParaRPr lang="en-US" altLang="en-US">
              <a:latin typeface="Times" panose="02020603050405020304" pitchFamily="18" charset="0"/>
            </a:endParaRPr>
          </a:p>
        </p:txBody>
      </p:sp>
      <p:sp>
        <p:nvSpPr>
          <p:cNvPr id="45059" name="Rectangle 2">
            <a:extLst>
              <a:ext uri="{FF2B5EF4-FFF2-40B4-BE49-F238E27FC236}">
                <a16:creationId xmlns:a16="http://schemas.microsoft.com/office/drawing/2014/main" id="{CABC8D27-2321-46ED-A9F6-B188AAE51A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a:extLst>
              <a:ext uri="{FF2B5EF4-FFF2-40B4-BE49-F238E27FC236}">
                <a16:creationId xmlns:a16="http://schemas.microsoft.com/office/drawing/2014/main" id="{C83B8404-0434-48B4-8D51-5265C5C176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Times" panose="02020603050405020304" pitchFamily="18" charset="0"/>
              </a:rPr>
              <a:t>Ruben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B0E61C8-CE98-4953-86F0-44E6777FBD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7659F3A2-C90F-4D69-AB01-18916B0EF60D}" type="slidenum">
              <a:rPr lang="en-US" altLang="en-US">
                <a:latin typeface="Times" panose="02020603050405020304" pitchFamily="18" charset="0"/>
              </a:rPr>
              <a:pPr/>
              <a:t>16</a:t>
            </a:fld>
            <a:endParaRPr lang="en-US" altLang="en-US">
              <a:latin typeface="Times" panose="02020603050405020304" pitchFamily="18" charset="0"/>
            </a:endParaRPr>
          </a:p>
        </p:txBody>
      </p:sp>
      <p:sp>
        <p:nvSpPr>
          <p:cNvPr id="47107" name="Rectangle 2">
            <a:extLst>
              <a:ext uri="{FF2B5EF4-FFF2-40B4-BE49-F238E27FC236}">
                <a16:creationId xmlns:a16="http://schemas.microsoft.com/office/drawing/2014/main" id="{A2296CE4-0CA3-4EBA-9162-A0B3D176A25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a:extLst>
              <a:ext uri="{FF2B5EF4-FFF2-40B4-BE49-F238E27FC236}">
                <a16:creationId xmlns:a16="http://schemas.microsoft.com/office/drawing/2014/main" id="{F162A928-4EB2-43B6-AF5F-29F50D3259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Times" panose="02020603050405020304" pitchFamily="18" charset="0"/>
              </a:rPr>
              <a:t>Ruben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4D6E3D2-0C38-4A40-8D4A-68E1498CE2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80FA3961-AC24-49AE-B4A4-36E3AA5F4860}" type="slidenum">
              <a:rPr lang="en-US" altLang="en-US">
                <a:latin typeface="Times" panose="02020603050405020304" pitchFamily="18" charset="0"/>
              </a:rPr>
              <a:pPr/>
              <a:t>2</a:t>
            </a:fld>
            <a:endParaRPr lang="en-US" altLang="en-US">
              <a:latin typeface="Times" panose="02020603050405020304" pitchFamily="18" charset="0"/>
            </a:endParaRPr>
          </a:p>
        </p:txBody>
      </p:sp>
      <p:sp>
        <p:nvSpPr>
          <p:cNvPr id="18435" name="Rectangle 2">
            <a:extLst>
              <a:ext uri="{FF2B5EF4-FFF2-40B4-BE49-F238E27FC236}">
                <a16:creationId xmlns:a16="http://schemas.microsoft.com/office/drawing/2014/main" id="{2C1EC694-B451-421B-A2D5-8C93B259C8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a:extLst>
              <a:ext uri="{FF2B5EF4-FFF2-40B4-BE49-F238E27FC236}">
                <a16:creationId xmlns:a16="http://schemas.microsoft.com/office/drawing/2014/main" id="{2DDCB1D5-CA4F-4F91-9528-A4D4ECA7B7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2657A0F-066F-4B9A-80F9-D4B1A6A5C4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FE93F557-4C5A-4CC1-878A-A0FC8936C679}" type="slidenum">
              <a:rPr lang="en-US" altLang="en-US">
                <a:latin typeface="Times" panose="02020603050405020304" pitchFamily="18" charset="0"/>
              </a:rPr>
              <a:pPr/>
              <a:t>3</a:t>
            </a:fld>
            <a:endParaRPr lang="en-US" altLang="en-US">
              <a:latin typeface="Times" panose="02020603050405020304" pitchFamily="18" charset="0"/>
            </a:endParaRPr>
          </a:p>
        </p:txBody>
      </p:sp>
      <p:sp>
        <p:nvSpPr>
          <p:cNvPr id="20483" name="Rectangle 2">
            <a:extLst>
              <a:ext uri="{FF2B5EF4-FFF2-40B4-BE49-F238E27FC236}">
                <a16:creationId xmlns:a16="http://schemas.microsoft.com/office/drawing/2014/main" id="{3EC4EE62-4F82-4683-8E92-04A5BE20C3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ECF603F4-7461-4B06-BC73-58566AEE6CB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E112AD0B-4034-4974-9D7F-A931B687AC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97256826-F07A-41ED-BACC-02E1002DA8EB}" type="slidenum">
              <a:rPr lang="en-US" altLang="en-US">
                <a:latin typeface="Times" panose="02020603050405020304" pitchFamily="18" charset="0"/>
              </a:rPr>
              <a:pPr/>
              <a:t>4</a:t>
            </a:fld>
            <a:endParaRPr lang="en-US" altLang="en-US">
              <a:latin typeface="Times" panose="02020603050405020304" pitchFamily="18" charset="0"/>
            </a:endParaRPr>
          </a:p>
        </p:txBody>
      </p:sp>
      <p:sp>
        <p:nvSpPr>
          <p:cNvPr id="22531" name="Rectangle 2">
            <a:extLst>
              <a:ext uri="{FF2B5EF4-FFF2-40B4-BE49-F238E27FC236}">
                <a16:creationId xmlns:a16="http://schemas.microsoft.com/office/drawing/2014/main" id="{40B07EE6-2CDB-4C8E-8C8E-A9949BD67D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a:extLst>
              <a:ext uri="{FF2B5EF4-FFF2-40B4-BE49-F238E27FC236}">
                <a16:creationId xmlns:a16="http://schemas.microsoft.com/office/drawing/2014/main" id="{79EA4A9A-6F8C-4313-A685-620DC4A894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8FD415A-9447-484B-82A1-33B722824B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60AF5E3F-146F-4B57-8DFC-3E7EFBE09B60}" type="slidenum">
              <a:rPr lang="en-US" altLang="en-US">
                <a:latin typeface="Times" panose="02020603050405020304" pitchFamily="18" charset="0"/>
              </a:rPr>
              <a:pPr/>
              <a:t>5</a:t>
            </a:fld>
            <a:endParaRPr lang="en-US" altLang="en-US">
              <a:latin typeface="Times" panose="02020603050405020304" pitchFamily="18" charset="0"/>
            </a:endParaRPr>
          </a:p>
        </p:txBody>
      </p:sp>
      <p:sp>
        <p:nvSpPr>
          <p:cNvPr id="24579" name="Rectangle 2">
            <a:extLst>
              <a:ext uri="{FF2B5EF4-FFF2-40B4-BE49-F238E27FC236}">
                <a16:creationId xmlns:a16="http://schemas.microsoft.com/office/drawing/2014/main" id="{53D16148-027F-46B8-91B8-2D5ABEAA49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id="{33545142-5C6A-42B0-BEA6-3C0B4F86F8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Times" panose="02020603050405020304" pitchFamily="18" charset="0"/>
              </a:rPr>
              <a:t>This is an ad picked up from Southwest Airlines magazine, promoting a charter school and highlighting possible careers for their students.  Look at this, think about it, and share any reactions you have.  (provide time, check audience for any observations they wish to share).   </a:t>
            </a:r>
          </a:p>
          <a:p>
            <a:pPr>
              <a:spcBef>
                <a:spcPct val="0"/>
              </a:spcBef>
            </a:pPr>
            <a:endParaRPr lang="en-US" altLang="en-US">
              <a:latin typeface="Times" panose="02020603050405020304" pitchFamily="18" charset="0"/>
            </a:endParaRPr>
          </a:p>
          <a:p>
            <a:pPr>
              <a:spcBef>
                <a:spcPct val="0"/>
              </a:spcBef>
            </a:pPr>
            <a:r>
              <a:rPr lang="en-US" altLang="en-US">
                <a:latin typeface="Times" panose="02020603050405020304" pitchFamily="18" charset="0"/>
              </a:rPr>
              <a:t>Background:  Notice how this ad plays to stereotypes.  white girl (an actress).  white male (a CEO), Asian girl (scientist).  This is how subtlety of stereotypes can affect how we operate, communicate, and project ourselves to the public.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AF7FA6A-1F26-4772-B442-14CEA3705C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698664CE-B773-4A72-81D8-F9130197DE97}" type="slidenum">
              <a:rPr lang="en-US" altLang="en-US">
                <a:latin typeface="Times" panose="02020603050405020304" pitchFamily="18" charset="0"/>
              </a:rPr>
              <a:pPr/>
              <a:t>6</a:t>
            </a:fld>
            <a:endParaRPr lang="en-US" altLang="en-US">
              <a:latin typeface="Times" panose="02020603050405020304" pitchFamily="18" charset="0"/>
            </a:endParaRPr>
          </a:p>
        </p:txBody>
      </p:sp>
      <p:sp>
        <p:nvSpPr>
          <p:cNvPr id="26627" name="Rectangle 2">
            <a:extLst>
              <a:ext uri="{FF2B5EF4-FFF2-40B4-BE49-F238E27FC236}">
                <a16:creationId xmlns:a16="http://schemas.microsoft.com/office/drawing/2014/main" id="{EB17E594-4E5B-4F66-99A5-7D48FB9307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59AF4A9C-9830-4FE3-94FF-C32BF87757D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D8D3336-A431-4F7D-89FF-0E47CBF6A1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C76A2592-CCFA-4146-879C-46DB7645ED6D}" type="slidenum">
              <a:rPr lang="en-US" altLang="en-US">
                <a:latin typeface="Times" panose="02020603050405020304" pitchFamily="18" charset="0"/>
              </a:rPr>
              <a:pPr/>
              <a:t>7</a:t>
            </a:fld>
            <a:endParaRPr lang="en-US" altLang="en-US">
              <a:latin typeface="Times" panose="02020603050405020304" pitchFamily="18" charset="0"/>
            </a:endParaRPr>
          </a:p>
        </p:txBody>
      </p:sp>
      <p:sp>
        <p:nvSpPr>
          <p:cNvPr id="28675" name="Rectangle 2">
            <a:extLst>
              <a:ext uri="{FF2B5EF4-FFF2-40B4-BE49-F238E27FC236}">
                <a16:creationId xmlns:a16="http://schemas.microsoft.com/office/drawing/2014/main" id="{40A8B292-4368-4D43-9899-CBD52B7A37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A75C76BC-94E9-43BF-A0A3-FA37888E55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7842219-92E3-404D-AEAF-95E3736A78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D9189A66-0280-493F-8F59-18E3D1545C77}" type="slidenum">
              <a:rPr lang="en-US" altLang="en-US">
                <a:latin typeface="Times" panose="02020603050405020304" pitchFamily="18" charset="0"/>
              </a:rPr>
              <a:pPr/>
              <a:t>8</a:t>
            </a:fld>
            <a:endParaRPr lang="en-US" altLang="en-US">
              <a:latin typeface="Times" panose="02020603050405020304" pitchFamily="18" charset="0"/>
            </a:endParaRPr>
          </a:p>
        </p:txBody>
      </p:sp>
      <p:sp>
        <p:nvSpPr>
          <p:cNvPr id="30723" name="Rectangle 2">
            <a:extLst>
              <a:ext uri="{FF2B5EF4-FFF2-40B4-BE49-F238E27FC236}">
                <a16:creationId xmlns:a16="http://schemas.microsoft.com/office/drawing/2014/main" id="{C8DC04DB-D232-4F0B-A158-9A1BD10283A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a:extLst>
              <a:ext uri="{FF2B5EF4-FFF2-40B4-BE49-F238E27FC236}">
                <a16:creationId xmlns:a16="http://schemas.microsoft.com/office/drawing/2014/main" id="{498363E5-FC0C-4585-8196-74BFD04B5E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A2D9DF91-5B56-4A5B-9D19-CA515DA89D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0275">
              <a:defRPr>
                <a:solidFill>
                  <a:schemeClr val="tx1"/>
                </a:solidFill>
                <a:latin typeface="Candara" panose="020E0502030303020204" pitchFamily="34" charset="0"/>
                <a:ea typeface="MS PGothic" panose="020B0600070205080204" pitchFamily="34" charset="-128"/>
              </a:defRPr>
            </a:lvl1pPr>
            <a:lvl2pPr marL="742950" indent="-285750" defTabSz="930275">
              <a:defRPr>
                <a:solidFill>
                  <a:schemeClr val="tx1"/>
                </a:solidFill>
                <a:latin typeface="Candara" panose="020E0502030303020204" pitchFamily="34" charset="0"/>
                <a:ea typeface="MS PGothic" panose="020B0600070205080204" pitchFamily="34" charset="-128"/>
              </a:defRPr>
            </a:lvl2pPr>
            <a:lvl3pPr marL="1143000" indent="-228600" defTabSz="930275">
              <a:defRPr>
                <a:solidFill>
                  <a:schemeClr val="tx1"/>
                </a:solidFill>
                <a:latin typeface="Candara" panose="020E0502030303020204" pitchFamily="34" charset="0"/>
                <a:ea typeface="MS PGothic" panose="020B0600070205080204" pitchFamily="34" charset="-128"/>
              </a:defRPr>
            </a:lvl3pPr>
            <a:lvl4pPr marL="1600200" indent="-228600" defTabSz="930275">
              <a:defRPr>
                <a:solidFill>
                  <a:schemeClr val="tx1"/>
                </a:solidFill>
                <a:latin typeface="Candara" panose="020E0502030303020204" pitchFamily="34" charset="0"/>
                <a:ea typeface="MS PGothic" panose="020B0600070205080204" pitchFamily="34" charset="-128"/>
              </a:defRPr>
            </a:lvl4pPr>
            <a:lvl5pPr marL="2057400" indent="-228600" defTabSz="930275">
              <a:defRPr>
                <a:solidFill>
                  <a:schemeClr val="tx1"/>
                </a:solidFill>
                <a:latin typeface="Candara" panose="020E050203030302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fld id="{D33CB828-46BE-4290-BBB4-FA0A3136E96F}" type="slidenum">
              <a:rPr lang="en-US" altLang="en-US">
                <a:latin typeface="Times" panose="02020603050405020304" pitchFamily="18" charset="0"/>
              </a:rPr>
              <a:pPr/>
              <a:t>9</a:t>
            </a:fld>
            <a:endParaRPr lang="en-US" altLang="en-US">
              <a:latin typeface="Times" panose="02020603050405020304" pitchFamily="18" charset="0"/>
            </a:endParaRPr>
          </a:p>
        </p:txBody>
      </p:sp>
      <p:sp>
        <p:nvSpPr>
          <p:cNvPr id="32771" name="Rectangle 2">
            <a:extLst>
              <a:ext uri="{FF2B5EF4-FFF2-40B4-BE49-F238E27FC236}">
                <a16:creationId xmlns:a16="http://schemas.microsoft.com/office/drawing/2014/main" id="{9D5A65BB-860E-4691-B09F-33DE2A1488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FF6F65E1-1B98-438B-9DC2-9B5D7CE395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3865574B-67DE-4959-9250-25EF015A9DF4}"/>
              </a:ext>
            </a:extLst>
          </p:cNvPr>
          <p:cNvSpPr/>
          <p:nvPr/>
        </p:nvSpPr>
        <p:spPr>
          <a:xfrm>
            <a:off x="0" y="0"/>
            <a:ext cx="9144000" cy="6615113"/>
          </a:xfrm>
          <a:prstGeom prst="roundRect">
            <a:avLst>
              <a:gd name="adj" fmla="val 0"/>
            </a:avLst>
          </a:prstGeom>
          <a:solidFill>
            <a:srgbClr val="535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95959"/>
              </a:solidFill>
            </a:endParaRPr>
          </a:p>
        </p:txBody>
      </p:sp>
      <p:grpSp>
        <p:nvGrpSpPr>
          <p:cNvPr id="5" name="Group 9">
            <a:extLst>
              <a:ext uri="{FF2B5EF4-FFF2-40B4-BE49-F238E27FC236}">
                <a16:creationId xmlns:a16="http://schemas.microsoft.com/office/drawing/2014/main" id="{919F691C-9E39-4041-93F0-35AD5F13AC47}"/>
              </a:ext>
            </a:extLst>
          </p:cNvPr>
          <p:cNvGrpSpPr>
            <a:grpSpLocks noChangeAspect="1"/>
          </p:cNvGrpSpPr>
          <p:nvPr/>
        </p:nvGrpSpPr>
        <p:grpSpPr bwMode="auto">
          <a:xfrm>
            <a:off x="0" y="5729288"/>
            <a:ext cx="9144000" cy="1177925"/>
            <a:chOff x="-3905250" y="4294188"/>
            <a:chExt cx="13011150" cy="1892300"/>
          </a:xfrm>
        </p:grpSpPr>
        <p:sp>
          <p:nvSpPr>
            <p:cNvPr id="6" name="Freeform 14">
              <a:extLst>
                <a:ext uri="{FF2B5EF4-FFF2-40B4-BE49-F238E27FC236}">
                  <a16:creationId xmlns:a16="http://schemas.microsoft.com/office/drawing/2014/main" id="{FB8E0700-6BB1-4B93-BB42-E338BA8AA376}"/>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a:extLst>
                <a:ext uri="{FF2B5EF4-FFF2-40B4-BE49-F238E27FC236}">
                  <a16:creationId xmlns:a16="http://schemas.microsoft.com/office/drawing/2014/main" id="{A587F69E-4F5E-4172-9433-420F29A45F73}"/>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a16="http://schemas.microsoft.com/office/drawing/2014/main" id="{E467AF12-A1E4-4DB6-891D-415A9DB4FCBA}"/>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a16="http://schemas.microsoft.com/office/drawing/2014/main" id="{24ACFAAC-0176-44DC-97C6-598739F97190}"/>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a16="http://schemas.microsoft.com/office/drawing/2014/main" id="{C1941CB4-A692-44E6-B8A7-4D88D21657CC}"/>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1" name="Picture 13">
            <a:extLst>
              <a:ext uri="{FF2B5EF4-FFF2-40B4-BE49-F238E27FC236}">
                <a16:creationId xmlns:a16="http://schemas.microsoft.com/office/drawing/2014/main" id="{E48D7815-50E1-4F7E-ACCD-0C98FC6BA9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0738" y="3765550"/>
            <a:ext cx="2557462"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85801" y="3556001"/>
            <a:ext cx="4930612" cy="1473200"/>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Date Placeholder 3">
            <a:extLst>
              <a:ext uri="{FF2B5EF4-FFF2-40B4-BE49-F238E27FC236}">
                <a16:creationId xmlns:a16="http://schemas.microsoft.com/office/drawing/2014/main" id="{45EF0316-706D-4B21-8A44-A44C4FC533CE}"/>
              </a:ext>
            </a:extLst>
          </p:cNvPr>
          <p:cNvSpPr>
            <a:spLocks noGrp="1"/>
          </p:cNvSpPr>
          <p:nvPr>
            <p:ph type="dt" sz="half" idx="10"/>
          </p:nvPr>
        </p:nvSpPr>
        <p:spPr/>
        <p:txBody>
          <a:bodyPr/>
          <a:lstStyle>
            <a:lvl1pPr>
              <a:defRPr/>
            </a:lvl1pPr>
          </a:lstStyle>
          <a:p>
            <a:pPr>
              <a:defRPr/>
            </a:pPr>
            <a:fld id="{EF4B9E3A-7040-4196-A703-11B29F286C05}" type="datetime1">
              <a:rPr lang="en-US" altLang="en-US"/>
              <a:pPr>
                <a:defRPr/>
              </a:pPr>
              <a:t>11/1/2019</a:t>
            </a:fld>
            <a:endParaRPr lang="en-US" altLang="en-US"/>
          </a:p>
        </p:txBody>
      </p:sp>
      <p:sp>
        <p:nvSpPr>
          <p:cNvPr id="13" name="Footer Placeholder 4">
            <a:extLst>
              <a:ext uri="{FF2B5EF4-FFF2-40B4-BE49-F238E27FC236}">
                <a16:creationId xmlns:a16="http://schemas.microsoft.com/office/drawing/2014/main" id="{D54EF21F-31B8-4BEE-85BF-B925649855A4}"/>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7B66DF5A-B48D-4E20-BE82-AB8A99E37136}"/>
              </a:ext>
            </a:extLst>
          </p:cNvPr>
          <p:cNvSpPr>
            <a:spLocks noGrp="1"/>
          </p:cNvSpPr>
          <p:nvPr>
            <p:ph type="sldNum" sz="quarter" idx="12"/>
          </p:nvPr>
        </p:nvSpPr>
        <p:spPr/>
        <p:txBody>
          <a:bodyPr/>
          <a:lstStyle>
            <a:lvl1pPr>
              <a:defRPr smtClean="0"/>
            </a:lvl1pPr>
          </a:lstStyle>
          <a:p>
            <a:pPr>
              <a:defRPr/>
            </a:pPr>
            <a:fld id="{2ABD7635-A716-4A3E-9FA2-3C0E838179D9}" type="slidenum">
              <a:rPr lang="en-US" altLang="en-US"/>
              <a:pPr>
                <a:defRPr/>
              </a:pPr>
              <a:t>‹#›</a:t>
            </a:fld>
            <a:endParaRPr lang="en-US" altLang="en-US"/>
          </a:p>
        </p:txBody>
      </p:sp>
    </p:spTree>
    <p:extLst>
      <p:ext uri="{BB962C8B-B14F-4D97-AF65-F5344CB8AC3E}">
        <p14:creationId xmlns:p14="http://schemas.microsoft.com/office/powerpoint/2010/main" val="392619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ounded Rectangle 6">
            <a:extLst>
              <a:ext uri="{FF2B5EF4-FFF2-40B4-BE49-F238E27FC236}">
                <a16:creationId xmlns:a16="http://schemas.microsoft.com/office/drawing/2014/main" id="{98DE1812-99F8-4D3D-B71A-9820C01FF3D5}"/>
              </a:ext>
            </a:extLst>
          </p:cNvPr>
          <p:cNvSpPr/>
          <p:nvPr userDrawn="1"/>
        </p:nvSpPr>
        <p:spPr>
          <a:xfrm rot="10800000">
            <a:off x="0" y="0"/>
            <a:ext cx="9144000" cy="922338"/>
          </a:xfrm>
          <a:prstGeom prst="roundRect">
            <a:avLst>
              <a:gd name="adj" fmla="val 0"/>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00000"/>
              </a:solidFill>
            </a:endParaRPr>
          </a:p>
        </p:txBody>
      </p:sp>
      <p:grpSp>
        <p:nvGrpSpPr>
          <p:cNvPr id="5" name="Group 15">
            <a:extLst>
              <a:ext uri="{FF2B5EF4-FFF2-40B4-BE49-F238E27FC236}">
                <a16:creationId xmlns:a16="http://schemas.microsoft.com/office/drawing/2014/main" id="{9738BD17-AA99-4C93-BE0E-3D66C30C30B0}"/>
              </a:ext>
            </a:extLst>
          </p:cNvPr>
          <p:cNvGrpSpPr>
            <a:grpSpLocks noChangeAspect="1"/>
          </p:cNvGrpSpPr>
          <p:nvPr userDrawn="1"/>
        </p:nvGrpSpPr>
        <p:grpSpPr bwMode="auto">
          <a:xfrm>
            <a:off x="0" y="68263"/>
            <a:ext cx="9144000" cy="974725"/>
            <a:chOff x="-3905251" y="4294188"/>
            <a:chExt cx="13027839" cy="1892300"/>
          </a:xfrm>
        </p:grpSpPr>
        <p:sp>
          <p:nvSpPr>
            <p:cNvPr id="6" name="Freeform 18">
              <a:extLst>
                <a:ext uri="{FF2B5EF4-FFF2-40B4-BE49-F238E27FC236}">
                  <a16:creationId xmlns:a16="http://schemas.microsoft.com/office/drawing/2014/main" id="{748D0D4F-86B2-49F8-B5BB-ECF28E0774E2}"/>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22">
              <a:extLst>
                <a:ext uri="{FF2B5EF4-FFF2-40B4-BE49-F238E27FC236}">
                  <a16:creationId xmlns:a16="http://schemas.microsoft.com/office/drawing/2014/main" id="{D65FC6EB-8C28-47B5-B066-D25B29860C95}"/>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Freeform 26">
              <a:extLst>
                <a:ext uri="{FF2B5EF4-FFF2-40B4-BE49-F238E27FC236}">
                  <a16:creationId xmlns:a16="http://schemas.microsoft.com/office/drawing/2014/main" id="{229E3E75-55F1-43F3-A1A3-51FC321BEA31}"/>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9" name="Freeform 10">
              <a:extLst>
                <a:ext uri="{FF2B5EF4-FFF2-40B4-BE49-F238E27FC236}">
                  <a16:creationId xmlns:a16="http://schemas.microsoft.com/office/drawing/2014/main" id="{72BC4FDE-FF24-4971-B5C2-DE373F453D95}"/>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0" name="Picture 12">
            <a:extLst>
              <a:ext uri="{FF2B5EF4-FFF2-40B4-BE49-F238E27FC236}">
                <a16:creationId xmlns:a16="http://schemas.microsoft.com/office/drawing/2014/main" id="{0D626458-29F8-47F0-B398-A3DCB7087F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6194425"/>
            <a:ext cx="14525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0"/>
          </p:nvPr>
        </p:nvSpPr>
        <p:spPr>
          <a:xfrm>
            <a:off x="298450" y="706438"/>
            <a:ext cx="8542338"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264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Rounded Rectangle 6">
            <a:extLst>
              <a:ext uri="{FF2B5EF4-FFF2-40B4-BE49-F238E27FC236}">
                <a16:creationId xmlns:a16="http://schemas.microsoft.com/office/drawing/2014/main" id="{B25236A3-78BC-4ABD-9BCC-379D22551524}"/>
              </a:ext>
            </a:extLst>
          </p:cNvPr>
          <p:cNvSpPr/>
          <p:nvPr userDrawn="1"/>
        </p:nvSpPr>
        <p:spPr>
          <a:xfrm rot="10800000">
            <a:off x="0" y="0"/>
            <a:ext cx="9144000" cy="922338"/>
          </a:xfrm>
          <a:prstGeom prst="roundRect">
            <a:avLst>
              <a:gd name="adj" fmla="val 0"/>
            </a:avLst>
          </a:prstGeom>
          <a:solidFill>
            <a:srgbClr val="0054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00000"/>
              </a:solidFill>
            </a:endParaRPr>
          </a:p>
        </p:txBody>
      </p:sp>
      <p:grpSp>
        <p:nvGrpSpPr>
          <p:cNvPr id="4" name="Group 15">
            <a:extLst>
              <a:ext uri="{FF2B5EF4-FFF2-40B4-BE49-F238E27FC236}">
                <a16:creationId xmlns:a16="http://schemas.microsoft.com/office/drawing/2014/main" id="{5B0F15C0-78BB-4F78-8E63-234479FCD4A4}"/>
              </a:ext>
            </a:extLst>
          </p:cNvPr>
          <p:cNvGrpSpPr>
            <a:grpSpLocks noChangeAspect="1"/>
          </p:cNvGrpSpPr>
          <p:nvPr userDrawn="1"/>
        </p:nvGrpSpPr>
        <p:grpSpPr bwMode="auto">
          <a:xfrm>
            <a:off x="0" y="68263"/>
            <a:ext cx="9144000" cy="974725"/>
            <a:chOff x="-3905251" y="4294188"/>
            <a:chExt cx="13027839" cy="1892300"/>
          </a:xfrm>
        </p:grpSpPr>
        <p:sp>
          <p:nvSpPr>
            <p:cNvPr id="5" name="Freeform 18">
              <a:extLst>
                <a:ext uri="{FF2B5EF4-FFF2-40B4-BE49-F238E27FC236}">
                  <a16:creationId xmlns:a16="http://schemas.microsoft.com/office/drawing/2014/main" id="{F93AB945-6987-4871-AFE2-3015029D76D3}"/>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22">
              <a:extLst>
                <a:ext uri="{FF2B5EF4-FFF2-40B4-BE49-F238E27FC236}">
                  <a16:creationId xmlns:a16="http://schemas.microsoft.com/office/drawing/2014/main" id="{B0589DA5-FEA5-4261-AC22-12061CC7D2B5}"/>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26">
              <a:extLst>
                <a:ext uri="{FF2B5EF4-FFF2-40B4-BE49-F238E27FC236}">
                  <a16:creationId xmlns:a16="http://schemas.microsoft.com/office/drawing/2014/main" id="{900AFB96-668C-4C14-9946-52A1304AAE94}"/>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8" name="Freeform 10">
              <a:extLst>
                <a:ext uri="{FF2B5EF4-FFF2-40B4-BE49-F238E27FC236}">
                  <a16:creationId xmlns:a16="http://schemas.microsoft.com/office/drawing/2014/main" id="{1ACDC5DC-9E3E-4931-A436-7C5C8240F0C6}"/>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0" name="Picture 12">
            <a:extLst>
              <a:ext uri="{FF2B5EF4-FFF2-40B4-BE49-F238E27FC236}">
                <a16:creationId xmlns:a16="http://schemas.microsoft.com/office/drawing/2014/main" id="{6B7E5655-005F-4E6F-BC8C-52DEF2A318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6194425"/>
            <a:ext cx="14525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298450" y="706438"/>
            <a:ext cx="8542338"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248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Rounded Rectangle 6">
            <a:extLst>
              <a:ext uri="{FF2B5EF4-FFF2-40B4-BE49-F238E27FC236}">
                <a16:creationId xmlns:a16="http://schemas.microsoft.com/office/drawing/2014/main" id="{288F20E4-EB9B-4FDF-BCC6-E6C028551E0D}"/>
              </a:ext>
            </a:extLst>
          </p:cNvPr>
          <p:cNvSpPr/>
          <p:nvPr userDrawn="1"/>
        </p:nvSpPr>
        <p:spPr>
          <a:xfrm rot="10800000">
            <a:off x="0" y="0"/>
            <a:ext cx="9144000" cy="922338"/>
          </a:xfrm>
          <a:prstGeom prst="roundRect">
            <a:avLst>
              <a:gd name="adj" fmla="val 0"/>
            </a:avLst>
          </a:prstGeom>
          <a:solidFill>
            <a:srgbClr val="535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00000"/>
              </a:solidFill>
            </a:endParaRPr>
          </a:p>
        </p:txBody>
      </p:sp>
      <p:grpSp>
        <p:nvGrpSpPr>
          <p:cNvPr id="4" name="Group 15">
            <a:extLst>
              <a:ext uri="{FF2B5EF4-FFF2-40B4-BE49-F238E27FC236}">
                <a16:creationId xmlns:a16="http://schemas.microsoft.com/office/drawing/2014/main" id="{EBA47206-E144-4402-B867-08D683F6CC2D}"/>
              </a:ext>
            </a:extLst>
          </p:cNvPr>
          <p:cNvGrpSpPr>
            <a:grpSpLocks noChangeAspect="1"/>
          </p:cNvGrpSpPr>
          <p:nvPr userDrawn="1"/>
        </p:nvGrpSpPr>
        <p:grpSpPr bwMode="auto">
          <a:xfrm>
            <a:off x="0" y="68263"/>
            <a:ext cx="9144000" cy="974725"/>
            <a:chOff x="-3905251" y="4294188"/>
            <a:chExt cx="13027839" cy="1892300"/>
          </a:xfrm>
        </p:grpSpPr>
        <p:sp>
          <p:nvSpPr>
            <p:cNvPr id="5" name="Freeform 18">
              <a:extLst>
                <a:ext uri="{FF2B5EF4-FFF2-40B4-BE49-F238E27FC236}">
                  <a16:creationId xmlns:a16="http://schemas.microsoft.com/office/drawing/2014/main" id="{3AB5978F-5039-4316-9CAE-065C2A771E1C}"/>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22">
              <a:extLst>
                <a:ext uri="{FF2B5EF4-FFF2-40B4-BE49-F238E27FC236}">
                  <a16:creationId xmlns:a16="http://schemas.microsoft.com/office/drawing/2014/main" id="{67683EAA-8C63-4273-BEF1-4347CBE167A5}"/>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 name="Freeform 26">
              <a:extLst>
                <a:ext uri="{FF2B5EF4-FFF2-40B4-BE49-F238E27FC236}">
                  <a16:creationId xmlns:a16="http://schemas.microsoft.com/office/drawing/2014/main" id="{612CC1E2-0BFD-4EA3-81A2-088631D420FC}"/>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8" name="Freeform 10">
              <a:extLst>
                <a:ext uri="{FF2B5EF4-FFF2-40B4-BE49-F238E27FC236}">
                  <a16:creationId xmlns:a16="http://schemas.microsoft.com/office/drawing/2014/main" id="{F2803100-53DA-4D4C-A16B-CAEDCC23A631}"/>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0" name="Picture 12">
            <a:extLst>
              <a:ext uri="{FF2B5EF4-FFF2-40B4-BE49-F238E27FC236}">
                <a16:creationId xmlns:a16="http://schemas.microsoft.com/office/drawing/2014/main" id="{1D9A0352-6EA9-4FF0-BFC0-04BB788845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6194425"/>
            <a:ext cx="14525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298450" y="706438"/>
            <a:ext cx="8542338"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37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C7A54184-5A94-42D9-B51A-F221C8ED0C28}"/>
              </a:ext>
            </a:extLst>
          </p:cNvPr>
          <p:cNvSpPr/>
          <p:nvPr/>
        </p:nvSpPr>
        <p:spPr>
          <a:xfrm>
            <a:off x="0" y="0"/>
            <a:ext cx="9144000" cy="6615113"/>
          </a:xfrm>
          <a:prstGeom prst="roundRect">
            <a:avLst>
              <a:gd name="adj" fmla="val 0"/>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9">
            <a:extLst>
              <a:ext uri="{FF2B5EF4-FFF2-40B4-BE49-F238E27FC236}">
                <a16:creationId xmlns:a16="http://schemas.microsoft.com/office/drawing/2014/main" id="{1B7AA209-ED2D-4F55-A638-15B7FCC16564}"/>
              </a:ext>
            </a:extLst>
          </p:cNvPr>
          <p:cNvGrpSpPr>
            <a:grpSpLocks noChangeAspect="1"/>
          </p:cNvGrpSpPr>
          <p:nvPr/>
        </p:nvGrpSpPr>
        <p:grpSpPr bwMode="auto">
          <a:xfrm>
            <a:off x="0" y="5729288"/>
            <a:ext cx="9144000" cy="1177925"/>
            <a:chOff x="-3905250" y="4294188"/>
            <a:chExt cx="13011150" cy="1892300"/>
          </a:xfrm>
        </p:grpSpPr>
        <p:sp>
          <p:nvSpPr>
            <p:cNvPr id="6" name="Freeform 14">
              <a:extLst>
                <a:ext uri="{FF2B5EF4-FFF2-40B4-BE49-F238E27FC236}">
                  <a16:creationId xmlns:a16="http://schemas.microsoft.com/office/drawing/2014/main" id="{8248B33E-9EBB-48A6-BC71-5C8E9880E0B3}"/>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a:extLst>
                <a:ext uri="{FF2B5EF4-FFF2-40B4-BE49-F238E27FC236}">
                  <a16:creationId xmlns:a16="http://schemas.microsoft.com/office/drawing/2014/main" id="{005B8E80-4E72-4483-ABC6-2BC14793C142}"/>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a16="http://schemas.microsoft.com/office/drawing/2014/main" id="{4B4770C6-521B-4B22-8F68-9E22AACE4C1C}"/>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a16="http://schemas.microsoft.com/office/drawing/2014/main" id="{9535B7D3-000F-40F1-BC73-85D7F8DDF594}"/>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a16="http://schemas.microsoft.com/office/drawing/2014/main" id="{943A2B58-10E3-4584-97BD-077C6292D42F}"/>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1" name="Picture 13">
            <a:extLst>
              <a:ext uri="{FF2B5EF4-FFF2-40B4-BE49-F238E27FC236}">
                <a16:creationId xmlns:a16="http://schemas.microsoft.com/office/drawing/2014/main" id="{9F54DEF6-9062-4A8D-B44B-9E33EE6BEE8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0738" y="3765550"/>
            <a:ext cx="2557462"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85801" y="3556001"/>
            <a:ext cx="4930612" cy="1473200"/>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Date Placeholder 3">
            <a:extLst>
              <a:ext uri="{FF2B5EF4-FFF2-40B4-BE49-F238E27FC236}">
                <a16:creationId xmlns:a16="http://schemas.microsoft.com/office/drawing/2014/main" id="{2796D398-E9F1-4AA3-BE7B-AB5A750B4D1E}"/>
              </a:ext>
            </a:extLst>
          </p:cNvPr>
          <p:cNvSpPr>
            <a:spLocks noGrp="1"/>
          </p:cNvSpPr>
          <p:nvPr>
            <p:ph type="dt" sz="half" idx="10"/>
          </p:nvPr>
        </p:nvSpPr>
        <p:spPr/>
        <p:txBody>
          <a:bodyPr/>
          <a:lstStyle>
            <a:lvl1pPr>
              <a:defRPr/>
            </a:lvl1pPr>
          </a:lstStyle>
          <a:p>
            <a:pPr>
              <a:defRPr/>
            </a:pPr>
            <a:fld id="{E465F28A-DD8D-45F0-BDE9-8CCE11FCACA2}" type="datetime1">
              <a:rPr lang="en-US" altLang="en-US"/>
              <a:pPr>
                <a:defRPr/>
              </a:pPr>
              <a:t>11/1/2019</a:t>
            </a:fld>
            <a:endParaRPr lang="en-US" altLang="en-US"/>
          </a:p>
        </p:txBody>
      </p:sp>
      <p:sp>
        <p:nvSpPr>
          <p:cNvPr id="13" name="Footer Placeholder 4">
            <a:extLst>
              <a:ext uri="{FF2B5EF4-FFF2-40B4-BE49-F238E27FC236}">
                <a16:creationId xmlns:a16="http://schemas.microsoft.com/office/drawing/2014/main" id="{28D2F6CB-68F8-4947-BE49-922D0D6F9401}"/>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37D3E4C7-F5DC-442F-AAF3-C61EDD29151F}"/>
              </a:ext>
            </a:extLst>
          </p:cNvPr>
          <p:cNvSpPr>
            <a:spLocks noGrp="1"/>
          </p:cNvSpPr>
          <p:nvPr>
            <p:ph type="sldNum" sz="quarter" idx="12"/>
          </p:nvPr>
        </p:nvSpPr>
        <p:spPr/>
        <p:txBody>
          <a:bodyPr/>
          <a:lstStyle>
            <a:lvl1pPr>
              <a:defRPr smtClean="0"/>
            </a:lvl1pPr>
          </a:lstStyle>
          <a:p>
            <a:pPr>
              <a:defRPr/>
            </a:pPr>
            <a:fld id="{03B6A0A9-F7AE-4934-8180-F617DADB45A9}" type="slidenum">
              <a:rPr lang="en-US" altLang="en-US"/>
              <a:pPr>
                <a:defRPr/>
              </a:pPr>
              <a:t>‹#›</a:t>
            </a:fld>
            <a:endParaRPr lang="en-US" altLang="en-US"/>
          </a:p>
        </p:txBody>
      </p:sp>
    </p:spTree>
    <p:extLst>
      <p:ext uri="{BB962C8B-B14F-4D97-AF65-F5344CB8AC3E}">
        <p14:creationId xmlns:p14="http://schemas.microsoft.com/office/powerpoint/2010/main" val="167148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D0AD771C-0873-47CC-8EE5-0CFFDA1FF621}"/>
              </a:ext>
            </a:extLst>
          </p:cNvPr>
          <p:cNvSpPr/>
          <p:nvPr/>
        </p:nvSpPr>
        <p:spPr>
          <a:xfrm>
            <a:off x="0" y="0"/>
            <a:ext cx="9144000" cy="6615113"/>
          </a:xfrm>
          <a:prstGeom prst="roundRect">
            <a:avLst>
              <a:gd name="adj" fmla="val 0"/>
            </a:avLst>
          </a:prstGeom>
          <a:solidFill>
            <a:srgbClr val="0054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9">
            <a:extLst>
              <a:ext uri="{FF2B5EF4-FFF2-40B4-BE49-F238E27FC236}">
                <a16:creationId xmlns:a16="http://schemas.microsoft.com/office/drawing/2014/main" id="{60CCE86F-9AD5-4483-A362-353F180FAD82}"/>
              </a:ext>
            </a:extLst>
          </p:cNvPr>
          <p:cNvGrpSpPr>
            <a:grpSpLocks noChangeAspect="1"/>
          </p:cNvGrpSpPr>
          <p:nvPr/>
        </p:nvGrpSpPr>
        <p:grpSpPr bwMode="auto">
          <a:xfrm>
            <a:off x="0" y="5729288"/>
            <a:ext cx="9144000" cy="1177925"/>
            <a:chOff x="-3905250" y="4294188"/>
            <a:chExt cx="13011150" cy="1892300"/>
          </a:xfrm>
        </p:grpSpPr>
        <p:sp>
          <p:nvSpPr>
            <p:cNvPr id="6" name="Freeform 14">
              <a:extLst>
                <a:ext uri="{FF2B5EF4-FFF2-40B4-BE49-F238E27FC236}">
                  <a16:creationId xmlns:a16="http://schemas.microsoft.com/office/drawing/2014/main" id="{BC1F5F6B-8DA5-4DA0-9C6C-C8562ADEF4D7}"/>
                </a:ext>
              </a:extLst>
            </p:cNvPr>
            <p:cNvSpPr>
              <a:spLocks/>
            </p:cNvSpPr>
            <p:nvPr/>
          </p:nvSpPr>
          <p:spPr bwMode="hidden">
            <a:xfrm>
              <a:off x="4810125" y="4500563"/>
              <a:ext cx="4295775" cy="101600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8">
              <a:extLst>
                <a:ext uri="{FF2B5EF4-FFF2-40B4-BE49-F238E27FC236}">
                  <a16:creationId xmlns:a16="http://schemas.microsoft.com/office/drawing/2014/main" id="{6C33F7F0-DAEB-44AA-BEAF-0211AC50EC08}"/>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a16="http://schemas.microsoft.com/office/drawing/2014/main" id="{015429ED-C656-4CA4-B31F-2933CA42B294}"/>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a16="http://schemas.microsoft.com/office/drawing/2014/main" id="{F15D6E55-702F-44A5-972C-3BD7EC0154EA}"/>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a16="http://schemas.microsoft.com/office/drawing/2014/main" id="{E98AA59D-415A-4143-91C9-C9C65D66558A}"/>
                </a:ext>
              </a:extLst>
            </p:cNvPr>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1" name="Picture 13">
            <a:extLst>
              <a:ext uri="{FF2B5EF4-FFF2-40B4-BE49-F238E27FC236}">
                <a16:creationId xmlns:a16="http://schemas.microsoft.com/office/drawing/2014/main" id="{0D6912A8-16F0-403D-B120-AFDD75C70F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00738" y="3765550"/>
            <a:ext cx="2557462"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85801" y="3556001"/>
            <a:ext cx="4930612" cy="1473200"/>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Date Placeholder 3">
            <a:extLst>
              <a:ext uri="{FF2B5EF4-FFF2-40B4-BE49-F238E27FC236}">
                <a16:creationId xmlns:a16="http://schemas.microsoft.com/office/drawing/2014/main" id="{196187C3-682C-4904-BB0D-C7EFE174A152}"/>
              </a:ext>
            </a:extLst>
          </p:cNvPr>
          <p:cNvSpPr>
            <a:spLocks noGrp="1"/>
          </p:cNvSpPr>
          <p:nvPr>
            <p:ph type="dt" sz="half" idx="10"/>
          </p:nvPr>
        </p:nvSpPr>
        <p:spPr/>
        <p:txBody>
          <a:bodyPr/>
          <a:lstStyle>
            <a:lvl1pPr>
              <a:defRPr/>
            </a:lvl1pPr>
          </a:lstStyle>
          <a:p>
            <a:pPr>
              <a:defRPr/>
            </a:pPr>
            <a:fld id="{461ECE11-6370-4947-8F9C-0A18CBFA7244}" type="datetime1">
              <a:rPr lang="en-US" altLang="en-US"/>
              <a:pPr>
                <a:defRPr/>
              </a:pPr>
              <a:t>11/1/2019</a:t>
            </a:fld>
            <a:endParaRPr lang="en-US" altLang="en-US"/>
          </a:p>
        </p:txBody>
      </p:sp>
      <p:sp>
        <p:nvSpPr>
          <p:cNvPr id="13" name="Footer Placeholder 4">
            <a:extLst>
              <a:ext uri="{FF2B5EF4-FFF2-40B4-BE49-F238E27FC236}">
                <a16:creationId xmlns:a16="http://schemas.microsoft.com/office/drawing/2014/main" id="{6C2F240E-8675-4B73-9A1A-E06DC22726C2}"/>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B6ED517E-BDDC-42D0-857E-8D2246FA363D}"/>
              </a:ext>
            </a:extLst>
          </p:cNvPr>
          <p:cNvSpPr>
            <a:spLocks noGrp="1"/>
          </p:cNvSpPr>
          <p:nvPr>
            <p:ph type="sldNum" sz="quarter" idx="12"/>
          </p:nvPr>
        </p:nvSpPr>
        <p:spPr/>
        <p:txBody>
          <a:bodyPr/>
          <a:lstStyle>
            <a:lvl1pPr>
              <a:defRPr smtClean="0"/>
            </a:lvl1pPr>
          </a:lstStyle>
          <a:p>
            <a:pPr>
              <a:defRPr/>
            </a:pPr>
            <a:fld id="{C8D847E5-5FD2-4A1E-976B-C8764BB997E3}" type="slidenum">
              <a:rPr lang="en-US" altLang="en-US"/>
              <a:pPr>
                <a:defRPr/>
              </a:pPr>
              <a:t>‹#›</a:t>
            </a:fld>
            <a:endParaRPr lang="en-US" altLang="en-US"/>
          </a:p>
        </p:txBody>
      </p:sp>
    </p:spTree>
    <p:extLst>
      <p:ext uri="{BB962C8B-B14F-4D97-AF65-F5344CB8AC3E}">
        <p14:creationId xmlns:p14="http://schemas.microsoft.com/office/powerpoint/2010/main" val="175766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366E96C1-797A-42FB-92D4-33563B0A077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6226175"/>
            <a:ext cx="14525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7">
            <a:extLst>
              <a:ext uri="{FF2B5EF4-FFF2-40B4-BE49-F238E27FC236}">
                <a16:creationId xmlns:a16="http://schemas.microsoft.com/office/drawing/2014/main" id="{84438177-823C-4FCA-8C35-6E8D54E391AC}"/>
              </a:ext>
            </a:extLst>
          </p:cNvPr>
          <p:cNvSpPr/>
          <p:nvPr userDrawn="1"/>
        </p:nvSpPr>
        <p:spPr>
          <a:xfrm rot="10800000">
            <a:off x="0" y="0"/>
            <a:ext cx="9144000" cy="1020763"/>
          </a:xfrm>
          <a:prstGeom prst="roundRect">
            <a:avLst>
              <a:gd name="adj" fmla="val 0"/>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6" name="Group 15">
            <a:extLst>
              <a:ext uri="{FF2B5EF4-FFF2-40B4-BE49-F238E27FC236}">
                <a16:creationId xmlns:a16="http://schemas.microsoft.com/office/drawing/2014/main" id="{D8F908F7-51A7-47C8-AA47-3BA58506C3F8}"/>
              </a:ext>
            </a:extLst>
          </p:cNvPr>
          <p:cNvGrpSpPr>
            <a:grpSpLocks noChangeAspect="1"/>
          </p:cNvGrpSpPr>
          <p:nvPr userDrawn="1"/>
        </p:nvGrpSpPr>
        <p:grpSpPr bwMode="auto">
          <a:xfrm>
            <a:off x="0" y="58738"/>
            <a:ext cx="9144000" cy="976312"/>
            <a:chOff x="-3905251" y="4294188"/>
            <a:chExt cx="13027839" cy="1892300"/>
          </a:xfrm>
        </p:grpSpPr>
        <p:sp>
          <p:nvSpPr>
            <p:cNvPr id="8" name="Freeform 18">
              <a:extLst>
                <a:ext uri="{FF2B5EF4-FFF2-40B4-BE49-F238E27FC236}">
                  <a16:creationId xmlns:a16="http://schemas.microsoft.com/office/drawing/2014/main" id="{522C9C35-3DA7-471B-96E2-91E34FC8FA0D}"/>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a:extLst>
                <a:ext uri="{FF2B5EF4-FFF2-40B4-BE49-F238E27FC236}">
                  <a16:creationId xmlns:a16="http://schemas.microsoft.com/office/drawing/2014/main" id="{74BF2FD1-3373-43A4-A5B0-28A6B9659947}"/>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a:extLst>
                <a:ext uri="{FF2B5EF4-FFF2-40B4-BE49-F238E27FC236}">
                  <a16:creationId xmlns:a16="http://schemas.microsoft.com/office/drawing/2014/main" id="{AB5D043C-942B-4FDD-9145-DD07B53B0FE8}"/>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12">
              <a:extLst>
                <a:ext uri="{FF2B5EF4-FFF2-40B4-BE49-F238E27FC236}">
                  <a16:creationId xmlns:a16="http://schemas.microsoft.com/office/drawing/2014/main" id="{02FFC032-8CD3-44B1-A4D9-3FEAEA4940AF}"/>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 name="Content Placeholder 2"/>
          <p:cNvSpPr>
            <a:spLocks noGrp="1"/>
          </p:cNvSpPr>
          <p:nvPr>
            <p:ph idx="1"/>
          </p:nvPr>
        </p:nvSpPr>
        <p:spPr>
          <a:xfrm>
            <a:off x="193638" y="1672022"/>
            <a:ext cx="8747216" cy="44541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193637" y="421196"/>
            <a:ext cx="8747217" cy="970028"/>
          </a:xfrm>
        </p:spPr>
        <p:txBody>
          <a:bodyPr/>
          <a:lstStyle/>
          <a:p>
            <a:r>
              <a:rPr lang="en-US"/>
              <a:t>Click to edit Master title style</a:t>
            </a:r>
          </a:p>
        </p:txBody>
      </p:sp>
      <p:sp>
        <p:nvSpPr>
          <p:cNvPr id="12" name="Date Placeholder 3">
            <a:extLst>
              <a:ext uri="{FF2B5EF4-FFF2-40B4-BE49-F238E27FC236}">
                <a16:creationId xmlns:a16="http://schemas.microsoft.com/office/drawing/2014/main" id="{E7024EDF-CEBD-457A-B616-BB3F383EB19A}"/>
              </a:ext>
            </a:extLst>
          </p:cNvPr>
          <p:cNvSpPr>
            <a:spLocks noGrp="1"/>
          </p:cNvSpPr>
          <p:nvPr>
            <p:ph type="dt" sz="half" idx="10"/>
          </p:nvPr>
        </p:nvSpPr>
        <p:spPr/>
        <p:txBody>
          <a:bodyPr/>
          <a:lstStyle>
            <a:lvl1pPr>
              <a:defRPr/>
            </a:lvl1pPr>
          </a:lstStyle>
          <a:p>
            <a:pPr>
              <a:defRPr/>
            </a:pPr>
            <a:fld id="{FE7F51E3-679C-4C85-AA8B-413401C2DE28}" type="datetime1">
              <a:rPr lang="en-US" altLang="en-US"/>
              <a:pPr>
                <a:defRPr/>
              </a:pPr>
              <a:t>11/1/2019</a:t>
            </a:fld>
            <a:endParaRPr lang="en-US" altLang="en-US"/>
          </a:p>
        </p:txBody>
      </p:sp>
      <p:sp>
        <p:nvSpPr>
          <p:cNvPr id="13" name="Footer Placeholder 4">
            <a:extLst>
              <a:ext uri="{FF2B5EF4-FFF2-40B4-BE49-F238E27FC236}">
                <a16:creationId xmlns:a16="http://schemas.microsoft.com/office/drawing/2014/main" id="{82ED4F61-1C95-4056-9485-54727998D75E}"/>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5A99AA46-ADF8-481D-B42A-9DEC048EAC2B}"/>
              </a:ext>
            </a:extLst>
          </p:cNvPr>
          <p:cNvSpPr>
            <a:spLocks noGrp="1"/>
          </p:cNvSpPr>
          <p:nvPr>
            <p:ph type="sldNum" sz="quarter" idx="12"/>
          </p:nvPr>
        </p:nvSpPr>
        <p:spPr/>
        <p:txBody>
          <a:bodyPr/>
          <a:lstStyle>
            <a:lvl1pPr>
              <a:defRPr smtClean="0"/>
            </a:lvl1pPr>
          </a:lstStyle>
          <a:p>
            <a:pPr>
              <a:defRPr/>
            </a:pPr>
            <a:fld id="{07F7CDA1-89FC-4A01-9019-AF17E68D8C51}" type="slidenum">
              <a:rPr lang="en-US" altLang="en-US"/>
              <a:pPr>
                <a:defRPr/>
              </a:pPr>
              <a:t>‹#›</a:t>
            </a:fld>
            <a:endParaRPr lang="en-US" altLang="en-US"/>
          </a:p>
        </p:txBody>
      </p:sp>
    </p:spTree>
    <p:extLst>
      <p:ext uri="{BB962C8B-B14F-4D97-AF65-F5344CB8AC3E}">
        <p14:creationId xmlns:p14="http://schemas.microsoft.com/office/powerpoint/2010/main" val="237025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A9454757-AFBA-48CA-93E2-2956B5E541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6226175"/>
            <a:ext cx="14525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7">
            <a:extLst>
              <a:ext uri="{FF2B5EF4-FFF2-40B4-BE49-F238E27FC236}">
                <a16:creationId xmlns:a16="http://schemas.microsoft.com/office/drawing/2014/main" id="{F3F6838D-D3BD-452E-A256-C2C8F69CAC7A}"/>
              </a:ext>
            </a:extLst>
          </p:cNvPr>
          <p:cNvSpPr/>
          <p:nvPr userDrawn="1"/>
        </p:nvSpPr>
        <p:spPr>
          <a:xfrm rot="10800000">
            <a:off x="0" y="0"/>
            <a:ext cx="9144000" cy="1020763"/>
          </a:xfrm>
          <a:prstGeom prst="roundRect">
            <a:avLst>
              <a:gd name="adj" fmla="val 0"/>
            </a:avLst>
          </a:prstGeom>
          <a:solidFill>
            <a:srgbClr val="535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6" name="Group 15">
            <a:extLst>
              <a:ext uri="{FF2B5EF4-FFF2-40B4-BE49-F238E27FC236}">
                <a16:creationId xmlns:a16="http://schemas.microsoft.com/office/drawing/2014/main" id="{773BAEE9-CA3D-4C71-8F26-506E950F3F61}"/>
              </a:ext>
            </a:extLst>
          </p:cNvPr>
          <p:cNvGrpSpPr>
            <a:grpSpLocks noChangeAspect="1"/>
          </p:cNvGrpSpPr>
          <p:nvPr userDrawn="1"/>
        </p:nvGrpSpPr>
        <p:grpSpPr bwMode="auto">
          <a:xfrm>
            <a:off x="0" y="58738"/>
            <a:ext cx="9144000" cy="976312"/>
            <a:chOff x="-3905251" y="4294188"/>
            <a:chExt cx="13027839" cy="1892300"/>
          </a:xfrm>
        </p:grpSpPr>
        <p:sp>
          <p:nvSpPr>
            <p:cNvPr id="8" name="Freeform 18">
              <a:extLst>
                <a:ext uri="{FF2B5EF4-FFF2-40B4-BE49-F238E27FC236}">
                  <a16:creationId xmlns:a16="http://schemas.microsoft.com/office/drawing/2014/main" id="{2D049E41-22E2-45A7-BEDD-45EB1D26A4DD}"/>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a:extLst>
                <a:ext uri="{FF2B5EF4-FFF2-40B4-BE49-F238E27FC236}">
                  <a16:creationId xmlns:a16="http://schemas.microsoft.com/office/drawing/2014/main" id="{01B47908-058D-456B-9C32-65BB345A028A}"/>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a:extLst>
                <a:ext uri="{FF2B5EF4-FFF2-40B4-BE49-F238E27FC236}">
                  <a16:creationId xmlns:a16="http://schemas.microsoft.com/office/drawing/2014/main" id="{2AE92734-28B7-4C6C-8867-29BA4A5C30C9}"/>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12">
              <a:extLst>
                <a:ext uri="{FF2B5EF4-FFF2-40B4-BE49-F238E27FC236}">
                  <a16:creationId xmlns:a16="http://schemas.microsoft.com/office/drawing/2014/main" id="{2A8E2798-0B0E-4B36-8F3B-D1AD1EE24865}"/>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 name="Content Placeholder 2"/>
          <p:cNvSpPr>
            <a:spLocks noGrp="1"/>
          </p:cNvSpPr>
          <p:nvPr>
            <p:ph idx="1"/>
          </p:nvPr>
        </p:nvSpPr>
        <p:spPr>
          <a:xfrm>
            <a:off x="193638" y="1672022"/>
            <a:ext cx="8747216" cy="44541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193637" y="421196"/>
            <a:ext cx="8747217" cy="970028"/>
          </a:xfrm>
        </p:spPr>
        <p:txBody>
          <a:bodyPr/>
          <a:lstStyle/>
          <a:p>
            <a:r>
              <a:rPr lang="en-US"/>
              <a:t>Click to edit Master title style</a:t>
            </a:r>
          </a:p>
        </p:txBody>
      </p:sp>
      <p:sp>
        <p:nvSpPr>
          <p:cNvPr id="12" name="Date Placeholder 3">
            <a:extLst>
              <a:ext uri="{FF2B5EF4-FFF2-40B4-BE49-F238E27FC236}">
                <a16:creationId xmlns:a16="http://schemas.microsoft.com/office/drawing/2014/main" id="{ED0BCA1E-614C-4E70-95FD-E54A4FD0CD02}"/>
              </a:ext>
            </a:extLst>
          </p:cNvPr>
          <p:cNvSpPr>
            <a:spLocks noGrp="1"/>
          </p:cNvSpPr>
          <p:nvPr>
            <p:ph type="dt" sz="half" idx="10"/>
          </p:nvPr>
        </p:nvSpPr>
        <p:spPr/>
        <p:txBody>
          <a:bodyPr/>
          <a:lstStyle>
            <a:lvl1pPr>
              <a:defRPr/>
            </a:lvl1pPr>
          </a:lstStyle>
          <a:p>
            <a:pPr>
              <a:defRPr/>
            </a:pPr>
            <a:fld id="{AAC3C04F-4935-4B25-88D8-AA80FE2DEF33}" type="datetime1">
              <a:rPr lang="en-US" altLang="en-US"/>
              <a:pPr>
                <a:defRPr/>
              </a:pPr>
              <a:t>11/1/2019</a:t>
            </a:fld>
            <a:endParaRPr lang="en-US" altLang="en-US"/>
          </a:p>
        </p:txBody>
      </p:sp>
      <p:sp>
        <p:nvSpPr>
          <p:cNvPr id="13" name="Footer Placeholder 4">
            <a:extLst>
              <a:ext uri="{FF2B5EF4-FFF2-40B4-BE49-F238E27FC236}">
                <a16:creationId xmlns:a16="http://schemas.microsoft.com/office/drawing/2014/main" id="{B2FB45B7-1DE3-4D98-A5AB-C0FE46244F62}"/>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84AD38BB-0273-4F5C-908E-D8259DB164FD}"/>
              </a:ext>
            </a:extLst>
          </p:cNvPr>
          <p:cNvSpPr>
            <a:spLocks noGrp="1"/>
          </p:cNvSpPr>
          <p:nvPr>
            <p:ph type="sldNum" sz="quarter" idx="12"/>
          </p:nvPr>
        </p:nvSpPr>
        <p:spPr/>
        <p:txBody>
          <a:bodyPr/>
          <a:lstStyle>
            <a:lvl1pPr>
              <a:defRPr smtClean="0"/>
            </a:lvl1pPr>
          </a:lstStyle>
          <a:p>
            <a:pPr>
              <a:defRPr/>
            </a:pPr>
            <a:fld id="{E0541D9D-4956-4B0C-8CC3-510F14DABBC2}" type="slidenum">
              <a:rPr lang="en-US" altLang="en-US"/>
              <a:pPr>
                <a:defRPr/>
              </a:pPr>
              <a:t>‹#›</a:t>
            </a:fld>
            <a:endParaRPr lang="en-US" altLang="en-US"/>
          </a:p>
        </p:txBody>
      </p:sp>
    </p:spTree>
    <p:extLst>
      <p:ext uri="{BB962C8B-B14F-4D97-AF65-F5344CB8AC3E}">
        <p14:creationId xmlns:p14="http://schemas.microsoft.com/office/powerpoint/2010/main" val="226973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84F0974B-6EE1-4C53-8F1E-0CC013C51E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6226175"/>
            <a:ext cx="1452562"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7">
            <a:extLst>
              <a:ext uri="{FF2B5EF4-FFF2-40B4-BE49-F238E27FC236}">
                <a16:creationId xmlns:a16="http://schemas.microsoft.com/office/drawing/2014/main" id="{E2C298C1-E1D8-4153-A592-47F31DD1874A}"/>
              </a:ext>
            </a:extLst>
          </p:cNvPr>
          <p:cNvSpPr/>
          <p:nvPr userDrawn="1"/>
        </p:nvSpPr>
        <p:spPr>
          <a:xfrm rot="10800000">
            <a:off x="0" y="0"/>
            <a:ext cx="9144000" cy="1020763"/>
          </a:xfrm>
          <a:prstGeom prst="roundRect">
            <a:avLst>
              <a:gd name="adj" fmla="val 0"/>
            </a:avLst>
          </a:prstGeom>
          <a:solidFill>
            <a:srgbClr val="0054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6" name="Group 15">
            <a:extLst>
              <a:ext uri="{FF2B5EF4-FFF2-40B4-BE49-F238E27FC236}">
                <a16:creationId xmlns:a16="http://schemas.microsoft.com/office/drawing/2014/main" id="{F8DFDFF5-8D3B-4CB5-B0DC-773DF01E94C1}"/>
              </a:ext>
            </a:extLst>
          </p:cNvPr>
          <p:cNvGrpSpPr>
            <a:grpSpLocks noChangeAspect="1"/>
          </p:cNvGrpSpPr>
          <p:nvPr userDrawn="1"/>
        </p:nvGrpSpPr>
        <p:grpSpPr bwMode="auto">
          <a:xfrm>
            <a:off x="0" y="58738"/>
            <a:ext cx="9144000" cy="976312"/>
            <a:chOff x="-3905251" y="4294188"/>
            <a:chExt cx="13027839" cy="1892300"/>
          </a:xfrm>
        </p:grpSpPr>
        <p:sp>
          <p:nvSpPr>
            <p:cNvPr id="8" name="Freeform 18">
              <a:extLst>
                <a:ext uri="{FF2B5EF4-FFF2-40B4-BE49-F238E27FC236}">
                  <a16:creationId xmlns:a16="http://schemas.microsoft.com/office/drawing/2014/main" id="{DC22A59F-0186-43F5-A309-8805E57CB0EC}"/>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22">
              <a:extLst>
                <a:ext uri="{FF2B5EF4-FFF2-40B4-BE49-F238E27FC236}">
                  <a16:creationId xmlns:a16="http://schemas.microsoft.com/office/drawing/2014/main" id="{C97C48E5-17CB-413D-B00A-6FB92932F621}"/>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26">
              <a:extLst>
                <a:ext uri="{FF2B5EF4-FFF2-40B4-BE49-F238E27FC236}">
                  <a16:creationId xmlns:a16="http://schemas.microsoft.com/office/drawing/2014/main" id="{6C4DF51A-0327-4823-9032-84B57678AA26}"/>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1" name="Freeform 12">
              <a:extLst>
                <a:ext uri="{FF2B5EF4-FFF2-40B4-BE49-F238E27FC236}">
                  <a16:creationId xmlns:a16="http://schemas.microsoft.com/office/drawing/2014/main" id="{938AAD65-1303-4ABA-8C5E-57370315F1E2}"/>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 name="Content Placeholder 2"/>
          <p:cNvSpPr>
            <a:spLocks noGrp="1"/>
          </p:cNvSpPr>
          <p:nvPr>
            <p:ph idx="1"/>
          </p:nvPr>
        </p:nvSpPr>
        <p:spPr>
          <a:xfrm>
            <a:off x="193638" y="1672022"/>
            <a:ext cx="8747216" cy="44541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a:xfrm>
            <a:off x="193637" y="421196"/>
            <a:ext cx="8747217" cy="970028"/>
          </a:xfrm>
        </p:spPr>
        <p:txBody>
          <a:bodyPr/>
          <a:lstStyle/>
          <a:p>
            <a:r>
              <a:rPr lang="en-US"/>
              <a:t>Click to edit Master title style</a:t>
            </a:r>
          </a:p>
        </p:txBody>
      </p:sp>
      <p:sp>
        <p:nvSpPr>
          <p:cNvPr id="12" name="Date Placeholder 3">
            <a:extLst>
              <a:ext uri="{FF2B5EF4-FFF2-40B4-BE49-F238E27FC236}">
                <a16:creationId xmlns:a16="http://schemas.microsoft.com/office/drawing/2014/main" id="{F073D841-17CF-45A2-840C-98A873041F09}"/>
              </a:ext>
            </a:extLst>
          </p:cNvPr>
          <p:cNvSpPr>
            <a:spLocks noGrp="1"/>
          </p:cNvSpPr>
          <p:nvPr>
            <p:ph type="dt" sz="half" idx="10"/>
          </p:nvPr>
        </p:nvSpPr>
        <p:spPr/>
        <p:txBody>
          <a:bodyPr/>
          <a:lstStyle>
            <a:lvl1pPr>
              <a:defRPr/>
            </a:lvl1pPr>
          </a:lstStyle>
          <a:p>
            <a:pPr>
              <a:defRPr/>
            </a:pPr>
            <a:fld id="{8BFA7508-C9C9-4294-AD93-51A0765158B0}" type="datetime1">
              <a:rPr lang="en-US" altLang="en-US"/>
              <a:pPr>
                <a:defRPr/>
              </a:pPr>
              <a:t>11/1/2019</a:t>
            </a:fld>
            <a:endParaRPr lang="en-US" altLang="en-US"/>
          </a:p>
        </p:txBody>
      </p:sp>
      <p:sp>
        <p:nvSpPr>
          <p:cNvPr id="13" name="Footer Placeholder 4">
            <a:extLst>
              <a:ext uri="{FF2B5EF4-FFF2-40B4-BE49-F238E27FC236}">
                <a16:creationId xmlns:a16="http://schemas.microsoft.com/office/drawing/2014/main" id="{81150F23-D046-4710-8AE8-4DB7E0441383}"/>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671038C2-AAC7-46DF-8D8B-2B58418DF3E3}"/>
              </a:ext>
            </a:extLst>
          </p:cNvPr>
          <p:cNvSpPr>
            <a:spLocks noGrp="1"/>
          </p:cNvSpPr>
          <p:nvPr>
            <p:ph type="sldNum" sz="quarter" idx="12"/>
          </p:nvPr>
        </p:nvSpPr>
        <p:spPr/>
        <p:txBody>
          <a:bodyPr/>
          <a:lstStyle>
            <a:lvl1pPr>
              <a:defRPr smtClean="0"/>
            </a:lvl1pPr>
          </a:lstStyle>
          <a:p>
            <a:pPr>
              <a:defRPr/>
            </a:pPr>
            <a:fld id="{F2FE3327-41EC-4C62-9C94-B2282A8BB3C6}" type="slidenum">
              <a:rPr lang="en-US" altLang="en-US"/>
              <a:pPr>
                <a:defRPr/>
              </a:pPr>
              <a:t>‹#›</a:t>
            </a:fld>
            <a:endParaRPr lang="en-US" altLang="en-US"/>
          </a:p>
        </p:txBody>
      </p:sp>
    </p:spTree>
    <p:extLst>
      <p:ext uri="{BB962C8B-B14F-4D97-AF65-F5344CB8AC3E}">
        <p14:creationId xmlns:p14="http://schemas.microsoft.com/office/powerpoint/2010/main" val="250003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1B866825-6A22-448E-8ECC-21B1126F1DFF}"/>
              </a:ext>
            </a:extLst>
          </p:cNvPr>
          <p:cNvSpPr/>
          <p:nvPr userDrawn="1"/>
        </p:nvSpPr>
        <p:spPr>
          <a:xfrm rot="10800000">
            <a:off x="0" y="6037263"/>
            <a:ext cx="9144000" cy="841375"/>
          </a:xfrm>
          <a:prstGeom prst="roundRect">
            <a:avLst>
              <a:gd name="adj" fmla="val 0"/>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95959"/>
              </a:solidFill>
            </a:endParaRPr>
          </a:p>
        </p:txBody>
      </p:sp>
      <p:grpSp>
        <p:nvGrpSpPr>
          <p:cNvPr id="5" name="Group 15">
            <a:extLst>
              <a:ext uri="{FF2B5EF4-FFF2-40B4-BE49-F238E27FC236}">
                <a16:creationId xmlns:a16="http://schemas.microsoft.com/office/drawing/2014/main" id="{6E95C704-7E8B-41BB-9546-83A9EC5F87F5}"/>
              </a:ext>
            </a:extLst>
          </p:cNvPr>
          <p:cNvGrpSpPr>
            <a:grpSpLocks noChangeAspect="1"/>
          </p:cNvGrpSpPr>
          <p:nvPr userDrawn="1"/>
        </p:nvGrpSpPr>
        <p:grpSpPr bwMode="auto">
          <a:xfrm flipH="1" flipV="1">
            <a:off x="0" y="6037263"/>
            <a:ext cx="9144000" cy="779462"/>
            <a:chOff x="-3905251" y="4294188"/>
            <a:chExt cx="13027839" cy="1892300"/>
          </a:xfrm>
        </p:grpSpPr>
        <p:sp>
          <p:nvSpPr>
            <p:cNvPr id="6" name="Freeform 18">
              <a:extLst>
                <a:ext uri="{FF2B5EF4-FFF2-40B4-BE49-F238E27FC236}">
                  <a16:creationId xmlns:a16="http://schemas.microsoft.com/office/drawing/2014/main" id="{F0F115E4-7436-45EF-87FA-41531BC85A1E}"/>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a16="http://schemas.microsoft.com/office/drawing/2014/main" id="{3E36C60A-E670-4C87-BA90-D3BBCC0FA88C}"/>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a16="http://schemas.microsoft.com/office/drawing/2014/main" id="{587B0183-6AD2-4CF4-A2D8-414F484F25A9}"/>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a16="http://schemas.microsoft.com/office/drawing/2014/main" id="{B0775F5B-759A-496B-BE8F-D99A69300A63}"/>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1" name="Picture 12">
            <a:extLst>
              <a:ext uri="{FF2B5EF4-FFF2-40B4-BE49-F238E27FC236}">
                <a16:creationId xmlns:a16="http://schemas.microsoft.com/office/drawing/2014/main" id="{38186A27-9F05-40F6-87A9-BDF5CF6F98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433388"/>
            <a:ext cx="1452562"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93638" y="1614586"/>
            <a:ext cx="8747216" cy="45115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193638" y="338328"/>
            <a:ext cx="6890530" cy="727426"/>
          </a:xfrm>
        </p:spPr>
        <p:txBody>
          <a:bodyPr anchor="t"/>
          <a:lstStyle/>
          <a:p>
            <a:r>
              <a:rPr lang="en-US" dirty="0"/>
              <a:t>Click to edit Master title style</a:t>
            </a:r>
          </a:p>
        </p:txBody>
      </p:sp>
    </p:spTree>
    <p:extLst>
      <p:ext uri="{BB962C8B-B14F-4D97-AF65-F5344CB8AC3E}">
        <p14:creationId xmlns:p14="http://schemas.microsoft.com/office/powerpoint/2010/main" val="57635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15C63FFA-A6F9-4CA9-BD1C-1143786A5650}"/>
              </a:ext>
            </a:extLst>
          </p:cNvPr>
          <p:cNvSpPr/>
          <p:nvPr userDrawn="1"/>
        </p:nvSpPr>
        <p:spPr>
          <a:xfrm rot="10800000">
            <a:off x="0" y="6037263"/>
            <a:ext cx="9144000" cy="841375"/>
          </a:xfrm>
          <a:prstGeom prst="roundRect">
            <a:avLst>
              <a:gd name="adj" fmla="val 0"/>
            </a:avLst>
          </a:prstGeom>
          <a:solidFill>
            <a:srgbClr val="53535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95959"/>
              </a:solidFill>
            </a:endParaRPr>
          </a:p>
        </p:txBody>
      </p:sp>
      <p:grpSp>
        <p:nvGrpSpPr>
          <p:cNvPr id="5" name="Group 15">
            <a:extLst>
              <a:ext uri="{FF2B5EF4-FFF2-40B4-BE49-F238E27FC236}">
                <a16:creationId xmlns:a16="http://schemas.microsoft.com/office/drawing/2014/main" id="{8A33FE31-77AF-4B3C-B53E-CF0C2B3EE590}"/>
              </a:ext>
            </a:extLst>
          </p:cNvPr>
          <p:cNvGrpSpPr>
            <a:grpSpLocks noChangeAspect="1"/>
          </p:cNvGrpSpPr>
          <p:nvPr userDrawn="1"/>
        </p:nvGrpSpPr>
        <p:grpSpPr bwMode="auto">
          <a:xfrm flipH="1" flipV="1">
            <a:off x="0" y="6037263"/>
            <a:ext cx="9144000" cy="779462"/>
            <a:chOff x="-3905251" y="4294188"/>
            <a:chExt cx="13027839" cy="1892300"/>
          </a:xfrm>
        </p:grpSpPr>
        <p:sp>
          <p:nvSpPr>
            <p:cNvPr id="6" name="Freeform 18">
              <a:extLst>
                <a:ext uri="{FF2B5EF4-FFF2-40B4-BE49-F238E27FC236}">
                  <a16:creationId xmlns:a16="http://schemas.microsoft.com/office/drawing/2014/main" id="{8B72B83C-F762-463B-B1A8-494BE541F989}"/>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a16="http://schemas.microsoft.com/office/drawing/2014/main" id="{086A9524-5535-481B-A771-A2F0808EABB8}"/>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a16="http://schemas.microsoft.com/office/drawing/2014/main" id="{DF67E8B4-A10B-4CBB-A10F-E4772820B0F3}"/>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a16="http://schemas.microsoft.com/office/drawing/2014/main" id="{2AE6242A-BC42-449D-82D4-994F48FEF9C8}"/>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1" name="Picture 12">
            <a:extLst>
              <a:ext uri="{FF2B5EF4-FFF2-40B4-BE49-F238E27FC236}">
                <a16:creationId xmlns:a16="http://schemas.microsoft.com/office/drawing/2014/main" id="{99EE1A1E-5F9A-4571-84EC-DD8E3901068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433388"/>
            <a:ext cx="1452562"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93638" y="1614586"/>
            <a:ext cx="8747216" cy="45115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193638" y="338328"/>
            <a:ext cx="6890530" cy="727426"/>
          </a:xfrm>
        </p:spPr>
        <p:txBody>
          <a:bodyPr anchor="t"/>
          <a:lstStyle/>
          <a:p>
            <a:r>
              <a:rPr lang="en-US" dirty="0"/>
              <a:t>Click to edit Master title style</a:t>
            </a:r>
          </a:p>
        </p:txBody>
      </p:sp>
    </p:spTree>
    <p:extLst>
      <p:ext uri="{BB962C8B-B14F-4D97-AF65-F5344CB8AC3E}">
        <p14:creationId xmlns:p14="http://schemas.microsoft.com/office/powerpoint/2010/main" val="9918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68C04DBD-E693-4317-A207-FD22074259C4}"/>
              </a:ext>
            </a:extLst>
          </p:cNvPr>
          <p:cNvSpPr/>
          <p:nvPr userDrawn="1"/>
        </p:nvSpPr>
        <p:spPr>
          <a:xfrm rot="10800000">
            <a:off x="0" y="6254750"/>
            <a:ext cx="9144000" cy="623888"/>
          </a:xfrm>
          <a:prstGeom prst="roundRect">
            <a:avLst>
              <a:gd name="adj" fmla="val 0"/>
            </a:avLst>
          </a:prstGeom>
          <a:solidFill>
            <a:srgbClr val="0054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595959"/>
              </a:solidFill>
            </a:endParaRPr>
          </a:p>
        </p:txBody>
      </p:sp>
      <p:grpSp>
        <p:nvGrpSpPr>
          <p:cNvPr id="5" name="Group 15">
            <a:extLst>
              <a:ext uri="{FF2B5EF4-FFF2-40B4-BE49-F238E27FC236}">
                <a16:creationId xmlns:a16="http://schemas.microsoft.com/office/drawing/2014/main" id="{768D9684-86DA-4349-9E1E-A623A2BDEBF8}"/>
              </a:ext>
            </a:extLst>
          </p:cNvPr>
          <p:cNvGrpSpPr>
            <a:grpSpLocks noChangeAspect="1"/>
          </p:cNvGrpSpPr>
          <p:nvPr userDrawn="1"/>
        </p:nvGrpSpPr>
        <p:grpSpPr bwMode="auto">
          <a:xfrm flipH="1" flipV="1">
            <a:off x="0" y="6037263"/>
            <a:ext cx="9144000" cy="779462"/>
            <a:chOff x="-3905251" y="4294188"/>
            <a:chExt cx="13027839" cy="1892300"/>
          </a:xfrm>
        </p:grpSpPr>
        <p:sp>
          <p:nvSpPr>
            <p:cNvPr id="6" name="Freeform 18">
              <a:extLst>
                <a:ext uri="{FF2B5EF4-FFF2-40B4-BE49-F238E27FC236}">
                  <a16:creationId xmlns:a16="http://schemas.microsoft.com/office/drawing/2014/main" id="{551C8C39-399D-4571-948A-AC4ACDC170BB}"/>
                </a:ext>
              </a:extLst>
            </p:cNvPr>
            <p:cNvSpPr>
              <a:spLocks/>
            </p:cNvSpPr>
            <p:nvPr/>
          </p:nvSpPr>
          <p:spPr bwMode="hidden">
            <a:xfrm>
              <a:off x="-309563" y="4318000"/>
              <a:ext cx="8280401" cy="1209675"/>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22">
              <a:extLst>
                <a:ext uri="{FF2B5EF4-FFF2-40B4-BE49-F238E27FC236}">
                  <a16:creationId xmlns:a16="http://schemas.microsoft.com/office/drawing/2014/main" id="{8B255DE7-13B8-4066-9F67-56A6958BE334}"/>
                </a:ext>
              </a:extLst>
            </p:cNvPr>
            <p:cNvSpPr>
              <a:spLocks/>
            </p:cNvSpPr>
            <p:nvPr/>
          </p:nvSpPr>
          <p:spPr bwMode="hidden">
            <a:xfrm>
              <a:off x="3175" y="4335463"/>
              <a:ext cx="8166100" cy="1101725"/>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26">
              <a:extLst>
                <a:ext uri="{FF2B5EF4-FFF2-40B4-BE49-F238E27FC236}">
                  <a16:creationId xmlns:a16="http://schemas.microsoft.com/office/drawing/2014/main" id="{50003B18-B6EE-4FEF-9394-EE4424A16379}"/>
                </a:ext>
              </a:extLst>
            </p:cNvPr>
            <p:cNvSpPr>
              <a:spLocks/>
            </p:cNvSpPr>
            <p:nvPr/>
          </p:nvSpPr>
          <p:spPr bwMode="hidden">
            <a:xfrm>
              <a:off x="4156075" y="4316413"/>
              <a:ext cx="4940300" cy="927100"/>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useBgFill="1">
          <p:nvSpPr>
            <p:cNvPr id="10" name="Freeform 10">
              <a:extLst>
                <a:ext uri="{FF2B5EF4-FFF2-40B4-BE49-F238E27FC236}">
                  <a16:creationId xmlns:a16="http://schemas.microsoft.com/office/drawing/2014/main" id="{047B3183-4C14-4523-A318-A92F174B86D7}"/>
                </a:ext>
              </a:extLst>
            </p:cNvPr>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1" name="Picture 12">
            <a:extLst>
              <a:ext uri="{FF2B5EF4-FFF2-40B4-BE49-F238E27FC236}">
                <a16:creationId xmlns:a16="http://schemas.microsoft.com/office/drawing/2014/main" id="{80E79BAB-F1CD-499F-862E-28C0B9FBF4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238" y="433388"/>
            <a:ext cx="1452562"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93638" y="1614586"/>
            <a:ext cx="8747216" cy="45115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193638" y="338328"/>
            <a:ext cx="6890530" cy="727426"/>
          </a:xfrm>
        </p:spPr>
        <p:txBody>
          <a:bodyPr anchor="t"/>
          <a:lstStyle/>
          <a:p>
            <a:r>
              <a:rPr lang="en-US" dirty="0"/>
              <a:t>Click to edit Master title style</a:t>
            </a:r>
          </a:p>
        </p:txBody>
      </p:sp>
    </p:spTree>
    <p:extLst>
      <p:ext uri="{BB962C8B-B14F-4D97-AF65-F5344CB8AC3E}">
        <p14:creationId xmlns:p14="http://schemas.microsoft.com/office/powerpoint/2010/main" val="100875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852FDB0-9FFC-4789-B25E-2B9AF0641AC4}"/>
              </a:ext>
            </a:extLst>
          </p:cNvPr>
          <p:cNvSpPr>
            <a:spLocks noGrp="1"/>
          </p:cNvSpPr>
          <p:nvPr>
            <p:ph type="title"/>
          </p:nvPr>
        </p:nvSpPr>
        <p:spPr bwMode="auto">
          <a:xfrm>
            <a:off x="193675" y="338138"/>
            <a:ext cx="865505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 name="Date Placeholder 3">
            <a:extLst>
              <a:ext uri="{FF2B5EF4-FFF2-40B4-BE49-F238E27FC236}">
                <a16:creationId xmlns:a16="http://schemas.microsoft.com/office/drawing/2014/main" id="{81F091FA-032B-4DC8-A64D-31F3E4107C4D}"/>
              </a:ext>
            </a:extLst>
          </p:cNvPr>
          <p:cNvSpPr>
            <a:spLocks noGrp="1"/>
          </p:cNvSpPr>
          <p:nvPr>
            <p:ph type="dt" sz="half" idx="2"/>
          </p:nvPr>
        </p:nvSpPr>
        <p:spPr>
          <a:xfrm>
            <a:off x="5164138" y="6402388"/>
            <a:ext cx="15049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i="1">
                <a:solidFill>
                  <a:srgbClr val="A6A6A6"/>
                </a:solidFill>
              </a:defRPr>
            </a:lvl1pPr>
          </a:lstStyle>
          <a:p>
            <a:pPr>
              <a:defRPr/>
            </a:pPr>
            <a:fld id="{2768FB0E-2522-41D3-B941-68CE47CE2FAC}" type="datetime1">
              <a:rPr lang="en-US" altLang="en-US"/>
              <a:pPr>
                <a:defRPr/>
              </a:pPr>
              <a:t>11/1/2019</a:t>
            </a:fld>
            <a:endParaRPr lang="en-US" altLang="en-US"/>
          </a:p>
        </p:txBody>
      </p:sp>
      <p:sp>
        <p:nvSpPr>
          <p:cNvPr id="5" name="Footer Placeholder 4">
            <a:extLst>
              <a:ext uri="{FF2B5EF4-FFF2-40B4-BE49-F238E27FC236}">
                <a16:creationId xmlns:a16="http://schemas.microsoft.com/office/drawing/2014/main" id="{DD846271-712B-4531-81D4-356BEF4EA8C9}"/>
              </a:ext>
            </a:extLst>
          </p:cNvPr>
          <p:cNvSpPr>
            <a:spLocks noGrp="1"/>
          </p:cNvSpPr>
          <p:nvPr>
            <p:ph type="ftr" sz="quarter" idx="3"/>
          </p:nvPr>
        </p:nvSpPr>
        <p:spPr>
          <a:xfrm>
            <a:off x="193675" y="6402388"/>
            <a:ext cx="3786188" cy="365125"/>
          </a:xfrm>
          <a:prstGeom prst="rect">
            <a:avLst/>
          </a:prstGeom>
        </p:spPr>
        <p:txBody>
          <a:bodyPr vert="horz" lIns="91440" tIns="45720" rIns="91440" bIns="45720" rtlCol="0" anchor="ctr"/>
          <a:lstStyle>
            <a:lvl1pPr algn="l" eaLnBrk="1" fontAlgn="auto" hangingPunct="1">
              <a:spcBef>
                <a:spcPts val="0"/>
              </a:spcBef>
              <a:spcAft>
                <a:spcPts val="0"/>
              </a:spcAft>
              <a:defRPr sz="900" i="1">
                <a:solidFill>
                  <a:srgbClr val="A6A6A6"/>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B5174A5D-9614-4F6C-B285-D7C38DD5DF6D}"/>
              </a:ext>
            </a:extLst>
          </p:cNvPr>
          <p:cNvSpPr>
            <a:spLocks noGrp="1"/>
          </p:cNvSpPr>
          <p:nvPr>
            <p:ph type="sldNum" sz="quarter" idx="4"/>
          </p:nvPr>
        </p:nvSpPr>
        <p:spPr>
          <a:xfrm>
            <a:off x="3990975" y="6402388"/>
            <a:ext cx="116205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900" i="1" smtClean="0">
                <a:solidFill>
                  <a:srgbClr val="A6A6A6"/>
                </a:solidFill>
              </a:defRPr>
            </a:lvl1pPr>
          </a:lstStyle>
          <a:p>
            <a:pPr>
              <a:defRPr/>
            </a:pPr>
            <a:fld id="{68873311-B780-431B-8586-3BB2D989C22D}" type="slidenum">
              <a:rPr lang="en-US" altLang="en-US"/>
              <a:pPr>
                <a:defRPr/>
              </a:pPr>
              <a:t>‹#›</a:t>
            </a:fld>
            <a:endParaRPr lang="en-US" altLang="en-US"/>
          </a:p>
        </p:txBody>
      </p:sp>
      <p:sp>
        <p:nvSpPr>
          <p:cNvPr id="1030" name="Text Placeholder 2">
            <a:extLst>
              <a:ext uri="{FF2B5EF4-FFF2-40B4-BE49-F238E27FC236}">
                <a16:creationId xmlns:a16="http://schemas.microsoft.com/office/drawing/2014/main" id="{3B80D359-6652-4F10-B6D9-7D5236668302}"/>
              </a:ext>
            </a:extLst>
          </p:cNvPr>
          <p:cNvSpPr>
            <a:spLocks noGrp="1"/>
          </p:cNvSpPr>
          <p:nvPr>
            <p:ph type="body" idx="1"/>
          </p:nvPr>
        </p:nvSpPr>
        <p:spPr bwMode="auto">
          <a:xfrm>
            <a:off x="193675" y="1984375"/>
            <a:ext cx="8655050" cy="41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hf sldNum="0" hdr="0" ftr="0" dt="0"/>
  <p:txStyles>
    <p:titleStyle>
      <a:lvl1pPr algn="l" rtl="0" eaLnBrk="0" fontAlgn="base" hangingPunct="0">
        <a:spcBef>
          <a:spcPct val="0"/>
        </a:spcBef>
        <a:spcAft>
          <a:spcPct val="0"/>
        </a:spcAft>
        <a:defRPr sz="3600" kern="1200">
          <a:solidFill>
            <a:srgbClr val="500000"/>
          </a:solidFill>
          <a:latin typeface="Georgia"/>
          <a:ea typeface="MS PGothic" pitchFamily="34" charset="-128"/>
          <a:cs typeface="Georgia"/>
        </a:defRPr>
      </a:lvl1pPr>
      <a:lvl2pPr algn="l" rtl="0" eaLnBrk="0" fontAlgn="base" hangingPunct="0">
        <a:spcBef>
          <a:spcPct val="0"/>
        </a:spcBef>
        <a:spcAft>
          <a:spcPct val="0"/>
        </a:spcAft>
        <a:defRPr sz="3600">
          <a:solidFill>
            <a:srgbClr val="500000"/>
          </a:solidFill>
          <a:latin typeface="Georgia" pitchFamily="18" charset="0"/>
          <a:ea typeface="MS PGothic" pitchFamily="34" charset="-128"/>
          <a:cs typeface="Georgia" pitchFamily="18" charset="0"/>
        </a:defRPr>
      </a:lvl2pPr>
      <a:lvl3pPr algn="l" rtl="0" eaLnBrk="0" fontAlgn="base" hangingPunct="0">
        <a:spcBef>
          <a:spcPct val="0"/>
        </a:spcBef>
        <a:spcAft>
          <a:spcPct val="0"/>
        </a:spcAft>
        <a:defRPr sz="3600">
          <a:solidFill>
            <a:srgbClr val="500000"/>
          </a:solidFill>
          <a:latin typeface="Georgia" pitchFamily="18" charset="0"/>
          <a:ea typeface="MS PGothic" pitchFamily="34" charset="-128"/>
          <a:cs typeface="Georgia" pitchFamily="18" charset="0"/>
        </a:defRPr>
      </a:lvl3pPr>
      <a:lvl4pPr algn="l" rtl="0" eaLnBrk="0" fontAlgn="base" hangingPunct="0">
        <a:spcBef>
          <a:spcPct val="0"/>
        </a:spcBef>
        <a:spcAft>
          <a:spcPct val="0"/>
        </a:spcAft>
        <a:defRPr sz="3600">
          <a:solidFill>
            <a:srgbClr val="500000"/>
          </a:solidFill>
          <a:latin typeface="Georgia" pitchFamily="18" charset="0"/>
          <a:ea typeface="MS PGothic" pitchFamily="34" charset="-128"/>
          <a:cs typeface="Georgia" pitchFamily="18" charset="0"/>
        </a:defRPr>
      </a:lvl4pPr>
      <a:lvl5pPr algn="l" rtl="0" eaLnBrk="0" fontAlgn="base" hangingPunct="0">
        <a:spcBef>
          <a:spcPct val="0"/>
        </a:spcBef>
        <a:spcAft>
          <a:spcPct val="0"/>
        </a:spcAft>
        <a:defRPr sz="3600">
          <a:solidFill>
            <a:srgbClr val="500000"/>
          </a:solidFill>
          <a:latin typeface="Georgia" pitchFamily="18" charset="0"/>
          <a:ea typeface="MS PGothic" pitchFamily="34" charset="-128"/>
          <a:cs typeface="Georg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Clr>
          <a:srgbClr val="7F7F7F"/>
        </a:buClr>
        <a:buSzPct val="80000"/>
        <a:buFont typeface="Wingdings" panose="05000000000000000000" pitchFamily="2" charset="2"/>
        <a:buChar char=""/>
        <a:defRPr sz="2400" kern="1200">
          <a:solidFill>
            <a:srgbClr val="595959"/>
          </a:solidFill>
          <a:latin typeface="Arial"/>
          <a:ea typeface="MS PGothic" pitchFamily="34" charset="-128"/>
          <a:cs typeface="Arial"/>
        </a:defRPr>
      </a:lvl1pPr>
      <a:lvl2pPr marL="644525" indent="-342900" algn="l" rtl="0" eaLnBrk="0" fontAlgn="base" hangingPunct="0">
        <a:spcBef>
          <a:spcPct val="20000"/>
        </a:spcBef>
        <a:spcAft>
          <a:spcPct val="0"/>
        </a:spcAft>
        <a:buClr>
          <a:srgbClr val="7F7F7F"/>
        </a:buClr>
        <a:buSzPct val="100000"/>
        <a:buFont typeface="Lucida Grande" charset="0"/>
        <a:buChar char="◉"/>
        <a:defRPr sz="2200" kern="1200">
          <a:solidFill>
            <a:srgbClr val="595959"/>
          </a:solidFill>
          <a:latin typeface="Arial"/>
          <a:ea typeface="MS PGothic" pitchFamily="34" charset="-128"/>
          <a:cs typeface="Arial"/>
        </a:defRPr>
      </a:lvl2pPr>
      <a:lvl3pPr marL="969963" indent="-342900" algn="l" rtl="0" eaLnBrk="0" fontAlgn="base" hangingPunct="0">
        <a:spcBef>
          <a:spcPct val="20000"/>
        </a:spcBef>
        <a:spcAft>
          <a:spcPct val="0"/>
        </a:spcAft>
        <a:buClr>
          <a:srgbClr val="7F7F7F"/>
        </a:buClr>
        <a:buSzPct val="80000"/>
        <a:buFont typeface="Lucida Grande" charset="0"/>
        <a:buChar char="◉"/>
        <a:defRPr sz="2000" kern="1200">
          <a:solidFill>
            <a:srgbClr val="595959"/>
          </a:solidFill>
          <a:latin typeface="Arial"/>
          <a:ea typeface="MS PGothic" pitchFamily="34" charset="-128"/>
          <a:cs typeface="Arial"/>
        </a:defRPr>
      </a:lvl3pPr>
      <a:lvl4pPr marL="1200150" indent="-285750" algn="l" rtl="0" eaLnBrk="0" fontAlgn="base" hangingPunct="0">
        <a:spcBef>
          <a:spcPct val="20000"/>
        </a:spcBef>
        <a:spcAft>
          <a:spcPct val="0"/>
        </a:spcAft>
        <a:buClr>
          <a:srgbClr val="7F7F7F"/>
        </a:buClr>
        <a:buSzPct val="80000"/>
        <a:buFont typeface="Lucida Grande" charset="0"/>
        <a:buChar char="◉"/>
        <a:defRPr kern="1200">
          <a:solidFill>
            <a:srgbClr val="595959"/>
          </a:solidFill>
          <a:latin typeface="Arial"/>
          <a:ea typeface="MS PGothic" pitchFamily="34" charset="-128"/>
          <a:cs typeface="Arial"/>
        </a:defRPr>
      </a:lvl4pPr>
      <a:lvl5pPr marL="1519238" indent="-285750" algn="l" rtl="0" eaLnBrk="0" fontAlgn="base" hangingPunct="0">
        <a:spcBef>
          <a:spcPct val="20000"/>
        </a:spcBef>
        <a:spcAft>
          <a:spcPct val="0"/>
        </a:spcAft>
        <a:buClr>
          <a:srgbClr val="7F7F7F"/>
        </a:buClr>
        <a:buSzPct val="80000"/>
        <a:buFont typeface="Lucida Grande" charset="0"/>
        <a:buChar char="◉"/>
        <a:defRPr sz="1600" kern="1200">
          <a:solidFill>
            <a:srgbClr val="595959"/>
          </a:solidFill>
          <a:latin typeface="Arial"/>
          <a:ea typeface="MS PGothic" pitchFamily="34" charset="-128"/>
          <a:cs typeface="Arial"/>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01E16F2-D498-4AC7-B188-310701959238}"/>
              </a:ext>
            </a:extLst>
          </p:cNvPr>
          <p:cNvSpPr>
            <a:spLocks noGrp="1" noChangeArrowheads="1"/>
          </p:cNvSpPr>
          <p:nvPr>
            <p:ph type="ctrTitle"/>
          </p:nvPr>
        </p:nvSpPr>
        <p:spPr>
          <a:xfrm>
            <a:off x="685800" y="1600200"/>
            <a:ext cx="7772400" cy="1779588"/>
          </a:xfrm>
        </p:spPr>
        <p:txBody>
          <a:bodyPr>
            <a:normAutofit fontScale="90000"/>
          </a:bodyPr>
          <a:lstStyle/>
          <a:p>
            <a:pPr eaLnBrk="1" hangingPunct="1">
              <a:defRPr/>
            </a:pPr>
            <a:br>
              <a:rPr lang="en-US" sz="4800" dirty="0"/>
            </a:br>
            <a:br>
              <a:rPr lang="en-US" sz="4800" dirty="0"/>
            </a:br>
            <a:br>
              <a:rPr lang="en-US" sz="4800" dirty="0"/>
            </a:br>
            <a:br>
              <a:rPr lang="en-US" sz="4800" dirty="0"/>
            </a:br>
            <a:br>
              <a:rPr lang="en-US" sz="4800" dirty="0"/>
            </a:br>
            <a:br>
              <a:rPr lang="en-US" sz="4800" dirty="0"/>
            </a:br>
            <a:endParaRPr lang="en-US" sz="4800" dirty="0"/>
          </a:p>
        </p:txBody>
      </p:sp>
      <p:sp>
        <p:nvSpPr>
          <p:cNvPr id="15363" name="Rectangle 5">
            <a:extLst>
              <a:ext uri="{FF2B5EF4-FFF2-40B4-BE49-F238E27FC236}">
                <a16:creationId xmlns:a16="http://schemas.microsoft.com/office/drawing/2014/main" id="{B71175EF-81C2-4144-A984-07B4207286CE}"/>
              </a:ext>
            </a:extLst>
          </p:cNvPr>
          <p:cNvSpPr>
            <a:spLocks noChangeArrowheads="1"/>
          </p:cNvSpPr>
          <p:nvPr/>
        </p:nvSpPr>
        <p:spPr bwMode="auto">
          <a:xfrm>
            <a:off x="1169988" y="474663"/>
            <a:ext cx="7467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anose="020E0502030303020204" pitchFamily="34" charset="0"/>
                <a:ea typeface="MS PGothic" panose="020B0600070205080204" pitchFamily="34" charset="-128"/>
              </a:defRPr>
            </a:lvl1pPr>
            <a:lvl2pPr marL="742950" indent="-285750">
              <a:defRPr>
                <a:solidFill>
                  <a:schemeClr val="tx1"/>
                </a:solidFill>
                <a:latin typeface="Candara" panose="020E0502030303020204" pitchFamily="34" charset="0"/>
                <a:ea typeface="MS PGothic" panose="020B0600070205080204" pitchFamily="34" charset="-128"/>
              </a:defRPr>
            </a:lvl2pPr>
            <a:lvl3pPr marL="1143000" indent="-228600">
              <a:defRPr>
                <a:solidFill>
                  <a:schemeClr val="tx1"/>
                </a:solidFill>
                <a:latin typeface="Candara" panose="020E0502030303020204" pitchFamily="34" charset="0"/>
                <a:ea typeface="MS PGothic" panose="020B0600070205080204" pitchFamily="34" charset="-128"/>
              </a:defRPr>
            </a:lvl3pPr>
            <a:lvl4pPr marL="1600200" indent="-228600">
              <a:defRPr>
                <a:solidFill>
                  <a:schemeClr val="tx1"/>
                </a:solidFill>
                <a:latin typeface="Candara" panose="020E0502030303020204" pitchFamily="34" charset="0"/>
                <a:ea typeface="MS PGothic" panose="020B0600070205080204" pitchFamily="34" charset="-128"/>
              </a:defRPr>
            </a:lvl4pPr>
            <a:lvl5pPr marL="2057400" indent="-228600">
              <a:defRPr>
                <a:solidFill>
                  <a:schemeClr val="tx1"/>
                </a:solidFill>
                <a:latin typeface="Candara" panose="020E0502030303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pPr algn="ctr" eaLnBrk="1" hangingPunct="1"/>
            <a:r>
              <a:rPr lang="en-US" altLang="en-US" sz="4800" b="1">
                <a:solidFill>
                  <a:schemeClr val="bg1"/>
                </a:solidFill>
              </a:rPr>
              <a:t>Extension Program </a:t>
            </a:r>
          </a:p>
          <a:p>
            <a:pPr algn="ctr" eaLnBrk="1" hangingPunct="1"/>
            <a:r>
              <a:rPr lang="en-US" altLang="en-US" sz="4800" b="1">
                <a:solidFill>
                  <a:schemeClr val="bg1"/>
                </a:solidFill>
              </a:rPr>
              <a:t>&amp; </a:t>
            </a:r>
          </a:p>
          <a:p>
            <a:pPr algn="ctr" eaLnBrk="1" hangingPunct="1"/>
            <a:r>
              <a:rPr lang="en-US" altLang="en-US" sz="4800" b="1">
                <a:solidFill>
                  <a:schemeClr val="bg1"/>
                </a:solidFill>
              </a:rPr>
              <a:t>Compliance Review</a:t>
            </a:r>
          </a:p>
          <a:p>
            <a:pPr algn="ctr" eaLnBrk="1" hangingPunct="1"/>
            <a:endParaRPr lang="en-US" altLang="en-US" b="1">
              <a:solidFill>
                <a:srgbClr val="5D0025"/>
              </a:solidFill>
            </a:endParaRPr>
          </a:p>
        </p:txBody>
      </p:sp>
      <p:pic>
        <p:nvPicPr>
          <p:cNvPr id="15364" name="Picture 19">
            <a:extLst>
              <a:ext uri="{FF2B5EF4-FFF2-40B4-BE49-F238E27FC236}">
                <a16:creationId xmlns:a16="http://schemas.microsoft.com/office/drawing/2014/main" id="{ED42D211-F7BE-4618-A8C6-106A4CEA3A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200" y="225425"/>
            <a:ext cx="869950" cy="645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Line 21">
            <a:extLst>
              <a:ext uri="{FF2B5EF4-FFF2-40B4-BE49-F238E27FC236}">
                <a16:creationId xmlns:a16="http://schemas.microsoft.com/office/drawing/2014/main" id="{6412681B-3C88-4843-88B3-379D1D049327}"/>
              </a:ext>
            </a:extLst>
          </p:cNvPr>
          <p:cNvSpPr>
            <a:spLocks noChangeShapeType="1"/>
          </p:cNvSpPr>
          <p:nvPr/>
        </p:nvSpPr>
        <p:spPr bwMode="auto">
          <a:xfrm>
            <a:off x="1809750" y="3257550"/>
            <a:ext cx="6856413" cy="4763"/>
          </a:xfrm>
          <a:prstGeom prst="line">
            <a:avLst/>
          </a:prstGeom>
          <a:noFill/>
          <a:ln w="38100">
            <a:solidFill>
              <a:srgbClr val="5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5366" name="Picture 8">
            <a:extLst>
              <a:ext uri="{FF2B5EF4-FFF2-40B4-BE49-F238E27FC236}">
                <a16:creationId xmlns:a16="http://schemas.microsoft.com/office/drawing/2014/main" id="{C1BF056D-26CF-4550-B31C-A41C6E813F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1850" y="4816475"/>
            <a:ext cx="2725738" cy="8826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2179A4-5529-43ED-91EB-C539D8DDFE06}"/>
              </a:ext>
            </a:extLst>
          </p:cNvPr>
          <p:cNvSpPr>
            <a:spLocks noGrp="1"/>
          </p:cNvSpPr>
          <p:nvPr>
            <p:ph type="title"/>
          </p:nvPr>
        </p:nvSpPr>
        <p:spPr>
          <a:xfrm>
            <a:off x="1676400" y="420688"/>
            <a:ext cx="7264400" cy="969962"/>
          </a:xfrm>
        </p:spPr>
        <p:txBody>
          <a:bodyPr/>
          <a:lstStyle/>
          <a:p>
            <a:pPr algn="ctr">
              <a:defRPr/>
            </a:pPr>
            <a:r>
              <a:rPr lang="en-US" dirty="0"/>
              <a:t>Section 1: Physical Compliance</a:t>
            </a:r>
            <a:endParaRPr lang="en-US" sz="2800" dirty="0">
              <a:solidFill>
                <a:schemeClr val="bg2">
                  <a:lumMod val="50000"/>
                </a:schemeClr>
              </a:solidFill>
            </a:endParaRPr>
          </a:p>
        </p:txBody>
      </p:sp>
      <p:sp>
        <p:nvSpPr>
          <p:cNvPr id="33795" name="Rectangle 3">
            <a:extLst>
              <a:ext uri="{FF2B5EF4-FFF2-40B4-BE49-F238E27FC236}">
                <a16:creationId xmlns:a16="http://schemas.microsoft.com/office/drawing/2014/main" id="{158759BA-51C6-4FDB-85A4-5339EAC167D6}"/>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33796" name="Picture 8">
            <a:extLst>
              <a:ext uri="{FF2B5EF4-FFF2-40B4-BE49-F238E27FC236}">
                <a16:creationId xmlns:a16="http://schemas.microsoft.com/office/drawing/2014/main" id="{6A1C82A7-216D-411F-AE3E-B08401E57A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CE2A351-23AB-4BFE-BA6B-93EA65CC7199}"/>
              </a:ext>
            </a:extLst>
          </p:cNvPr>
          <p:cNvSpPr txBox="1"/>
          <p:nvPr/>
        </p:nvSpPr>
        <p:spPr>
          <a:xfrm>
            <a:off x="1676400" y="1924050"/>
            <a:ext cx="6896100" cy="4246563"/>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Office Location &amp; Public Access</a:t>
            </a:r>
          </a:p>
          <a:p>
            <a:pPr lvl="1" eaLnBrk="1" hangingPunct="1">
              <a:buFont typeface="Arial" pitchFamily="34" charset="0"/>
              <a:buChar char="•"/>
              <a:defRPr/>
            </a:pPr>
            <a:r>
              <a:rPr lang="en-US" dirty="0">
                <a:solidFill>
                  <a:srgbClr val="5D0025"/>
                </a:solidFill>
                <a:latin typeface="+mj-lt"/>
              </a:rPr>
              <a:t>Can the public find us and gain access to the building? </a:t>
            </a:r>
          </a:p>
          <a:p>
            <a:pPr lvl="1" eaLnBrk="1" hangingPunct="1">
              <a:buFont typeface="Arial" pitchFamily="34" charset="0"/>
              <a:buChar char="•"/>
              <a:defRPr/>
            </a:pPr>
            <a:r>
              <a:rPr lang="en-US" dirty="0">
                <a:solidFill>
                  <a:srgbClr val="5D0025"/>
                </a:solidFill>
                <a:latin typeface="+mj-lt"/>
              </a:rPr>
              <a:t>Can we be found on the internet? </a:t>
            </a:r>
          </a:p>
          <a:p>
            <a:pPr lvl="1" eaLnBrk="1" hangingPunct="1">
              <a:buFont typeface="Arial" pitchFamily="34" charset="0"/>
              <a:buChar char="•"/>
              <a:defRPr/>
            </a:pPr>
            <a:r>
              <a:rPr lang="en-US" dirty="0">
                <a:solidFill>
                  <a:srgbClr val="5D0025"/>
                </a:solidFill>
                <a:latin typeface="+mj-lt"/>
              </a:rPr>
              <a:t>Can we be found on courthouse directory?</a:t>
            </a:r>
          </a:p>
          <a:p>
            <a:pPr lvl="1" eaLnBrk="1" hangingPunct="1">
              <a:buFont typeface="Arial" pitchFamily="34" charset="0"/>
              <a:buChar char="•"/>
              <a:defRPr/>
            </a:pPr>
            <a:r>
              <a:rPr lang="en-US" dirty="0">
                <a:solidFill>
                  <a:srgbClr val="5D0025"/>
                </a:solidFill>
                <a:latin typeface="+mj-lt"/>
              </a:rPr>
              <a:t>Does Google Maps direct them to the right place?</a:t>
            </a:r>
          </a:p>
          <a:p>
            <a:pPr lvl="1" eaLnBrk="1" hangingPunct="1">
              <a:buFont typeface="Arial" pitchFamily="34" charset="0"/>
              <a:buChar char="•"/>
              <a:defRPr/>
            </a:pPr>
            <a:r>
              <a:rPr lang="en-US" dirty="0">
                <a:solidFill>
                  <a:srgbClr val="5D0025"/>
                </a:solidFill>
                <a:latin typeface="+mj-lt"/>
              </a:rPr>
              <a:t>Do we have signage? </a:t>
            </a:r>
          </a:p>
          <a:p>
            <a:pPr lvl="1" eaLnBrk="1" hangingPunct="1">
              <a:buFont typeface="Arial" pitchFamily="34" charset="0"/>
              <a:buChar char="•"/>
              <a:defRPr/>
            </a:pPr>
            <a:r>
              <a:rPr lang="en-US" dirty="0">
                <a:solidFill>
                  <a:srgbClr val="5D0025"/>
                </a:solidFill>
                <a:latin typeface="+mj-lt"/>
              </a:rPr>
              <a:t>Is it accurate?</a:t>
            </a:r>
          </a:p>
          <a:p>
            <a:pPr lvl="1" eaLnBrk="1" hangingPunct="1">
              <a:buFont typeface="Arial" pitchFamily="34" charset="0"/>
              <a:buChar char="•"/>
              <a:defRPr/>
            </a:pPr>
            <a:r>
              <a:rPr lang="en-US" dirty="0">
                <a:solidFill>
                  <a:srgbClr val="5D0025"/>
                </a:solidFill>
                <a:latin typeface="+mj-lt"/>
              </a:rPr>
              <a:t>Is it visible?</a:t>
            </a:r>
          </a:p>
          <a:p>
            <a:pPr lvl="1" eaLnBrk="1" hangingPunct="1">
              <a:buFont typeface="Arial" pitchFamily="34" charset="0"/>
              <a:buChar char="•"/>
              <a:defRPr/>
            </a:pPr>
            <a:r>
              <a:rPr lang="en-US" dirty="0">
                <a:solidFill>
                  <a:srgbClr val="5D0025"/>
                </a:solidFill>
                <a:latin typeface="+mj-lt"/>
              </a:rPr>
              <a:t>Is our office accessible for people with physical disabilities?</a:t>
            </a:r>
          </a:p>
          <a:p>
            <a:pPr lvl="1" eaLnBrk="1" hangingPunct="1">
              <a:buFont typeface="Arial" pitchFamily="34" charset="0"/>
              <a:buChar char="•"/>
              <a:defRPr/>
            </a:pPr>
            <a:r>
              <a:rPr lang="en-US" dirty="0">
                <a:solidFill>
                  <a:srgbClr val="5D0025"/>
                </a:solidFill>
                <a:latin typeface="+mj-lt"/>
              </a:rPr>
              <a:t>Are USDA posters posted in plain view?</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Employee Access</a:t>
            </a:r>
          </a:p>
          <a:p>
            <a:pPr lvl="1" eaLnBrk="1" hangingPunct="1">
              <a:buFont typeface="Arial" pitchFamily="34" charset="0"/>
              <a:buChar char="•"/>
              <a:defRPr/>
            </a:pPr>
            <a:r>
              <a:rPr lang="en-US" dirty="0">
                <a:solidFill>
                  <a:srgbClr val="5D0025"/>
                </a:solidFill>
                <a:latin typeface="+mj-lt"/>
              </a:rPr>
              <a:t> Is space allocated in compliance with Title VII</a:t>
            </a:r>
          </a:p>
          <a:p>
            <a:pPr lvl="1" eaLnBrk="1" hangingPunct="1">
              <a:buFont typeface="Arial" pitchFamily="34" charset="0"/>
              <a:buChar char="•"/>
              <a:defRPr/>
            </a:pPr>
            <a:r>
              <a:rPr lang="en-US" dirty="0">
                <a:solidFill>
                  <a:srgbClr val="5D0025"/>
                </a:solidFill>
                <a:latin typeface="+mj-lt"/>
              </a:rPr>
              <a:t>Are all facilities, equipment, supplies, support staff available to all?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B3D435-ABD5-4808-87A1-261D07CB9B82}"/>
              </a:ext>
            </a:extLst>
          </p:cNvPr>
          <p:cNvSpPr>
            <a:spLocks noGrp="1"/>
          </p:cNvSpPr>
          <p:nvPr>
            <p:ph type="title"/>
          </p:nvPr>
        </p:nvSpPr>
        <p:spPr>
          <a:xfrm>
            <a:off x="1676400" y="441325"/>
            <a:ext cx="7421563" cy="969963"/>
          </a:xfrm>
        </p:spPr>
        <p:txBody>
          <a:bodyPr/>
          <a:lstStyle/>
          <a:p>
            <a:pPr algn="ctr">
              <a:defRPr/>
            </a:pPr>
            <a:r>
              <a:rPr lang="en-US" dirty="0"/>
              <a:t>Section 2: County Office Operations</a:t>
            </a:r>
            <a:endParaRPr lang="en-US" sz="2800" dirty="0">
              <a:solidFill>
                <a:schemeClr val="bg2">
                  <a:lumMod val="50000"/>
                </a:schemeClr>
              </a:solidFill>
            </a:endParaRPr>
          </a:p>
        </p:txBody>
      </p:sp>
      <p:sp>
        <p:nvSpPr>
          <p:cNvPr id="35843" name="Rectangle 3">
            <a:extLst>
              <a:ext uri="{FF2B5EF4-FFF2-40B4-BE49-F238E27FC236}">
                <a16:creationId xmlns:a16="http://schemas.microsoft.com/office/drawing/2014/main" id="{CA5666D8-65A4-40A5-B2EB-8A843280E56F}"/>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35844" name="Picture 8">
            <a:extLst>
              <a:ext uri="{FF2B5EF4-FFF2-40B4-BE49-F238E27FC236}">
                <a16:creationId xmlns:a16="http://schemas.microsoft.com/office/drawing/2014/main" id="{9D01818B-6634-42E9-B1D8-52168E23EC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558265F-8604-4E4E-BA53-134D56354585}"/>
              </a:ext>
            </a:extLst>
          </p:cNvPr>
          <p:cNvSpPr txBox="1"/>
          <p:nvPr/>
        </p:nvSpPr>
        <p:spPr>
          <a:xfrm>
            <a:off x="1676400" y="1924050"/>
            <a:ext cx="6896100" cy="3970338"/>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Hiring Practices</a:t>
            </a:r>
          </a:p>
          <a:p>
            <a:pPr lvl="1" eaLnBrk="1" hangingPunct="1">
              <a:buFont typeface="Arial" pitchFamily="34" charset="0"/>
              <a:buChar char="•"/>
              <a:defRPr/>
            </a:pPr>
            <a:r>
              <a:rPr lang="en-US" dirty="0">
                <a:solidFill>
                  <a:srgbClr val="5D0025"/>
                </a:solidFill>
                <a:latin typeface="+mj-lt"/>
              </a:rPr>
              <a:t> Review files of most recent hire</a:t>
            </a:r>
          </a:p>
          <a:p>
            <a:pPr lvl="1" eaLnBrk="1" hangingPunct="1">
              <a:buFont typeface="Arial" pitchFamily="34" charset="0"/>
              <a:buChar char="•"/>
              <a:defRPr/>
            </a:pPr>
            <a:r>
              <a:rPr lang="en-US" dirty="0">
                <a:solidFill>
                  <a:srgbClr val="5D0025"/>
                </a:solidFill>
                <a:latin typeface="+mj-lt"/>
              </a:rPr>
              <a:t> County &amp; State EEO guidelines</a:t>
            </a:r>
          </a:p>
          <a:p>
            <a:pPr lvl="1" eaLnBrk="1" hangingPunct="1">
              <a:buFont typeface="Arial" pitchFamily="34" charset="0"/>
              <a:buChar char="•"/>
              <a:defRPr/>
            </a:pPr>
            <a:r>
              <a:rPr lang="en-US" dirty="0">
                <a:solidFill>
                  <a:srgbClr val="5D0025"/>
                </a:solidFill>
                <a:latin typeface="+mj-lt"/>
              </a:rPr>
              <a:t> Any evidence of activities or actions that promote segregation, disparate treatment, or other forms of exclusion</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Training &amp; Development of Staff</a:t>
            </a:r>
          </a:p>
          <a:p>
            <a:pPr lvl="1" eaLnBrk="1" hangingPunct="1">
              <a:buFont typeface="Arial" pitchFamily="34" charset="0"/>
              <a:buChar char="•"/>
              <a:defRPr/>
            </a:pPr>
            <a:r>
              <a:rPr lang="en-US" dirty="0">
                <a:solidFill>
                  <a:srgbClr val="5D0025"/>
                </a:solidFill>
                <a:latin typeface="+mj-lt"/>
              </a:rPr>
              <a:t> What training has been provided for staff? </a:t>
            </a:r>
          </a:p>
          <a:p>
            <a:pPr lvl="1" eaLnBrk="1" hangingPunct="1">
              <a:buFont typeface="Arial" pitchFamily="34" charset="0"/>
              <a:buChar char="•"/>
              <a:defRPr/>
            </a:pPr>
            <a:r>
              <a:rPr lang="en-US" dirty="0">
                <a:solidFill>
                  <a:srgbClr val="5D0025"/>
                </a:solidFill>
                <a:latin typeface="+mj-lt"/>
              </a:rPr>
              <a:t> Dates, topics, types</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Performance Evaluations</a:t>
            </a:r>
          </a:p>
          <a:p>
            <a:pPr lvl="1" eaLnBrk="1" hangingPunct="1">
              <a:buFont typeface="Arial" pitchFamily="34" charset="0"/>
              <a:buChar char="•"/>
              <a:defRPr/>
            </a:pPr>
            <a:r>
              <a:rPr lang="en-US" dirty="0">
                <a:solidFill>
                  <a:srgbClr val="5D0025"/>
                </a:solidFill>
                <a:latin typeface="+mj-lt"/>
              </a:rPr>
              <a:t>Have they been completed for all staff?  Location?</a:t>
            </a:r>
          </a:p>
          <a:p>
            <a:pPr lvl="1" eaLnBrk="1" hangingPunct="1">
              <a:buFont typeface="Arial" pitchFamily="34" charset="0"/>
              <a:buChar char="•"/>
              <a:defRPr/>
            </a:pPr>
            <a:r>
              <a:rPr lang="en-US" dirty="0">
                <a:solidFill>
                  <a:srgbClr val="5D0025"/>
                </a:solidFill>
                <a:latin typeface="+mj-lt"/>
              </a:rPr>
              <a:t> Do they provide for dialogue, goals, development, resources?</a:t>
            </a:r>
          </a:p>
          <a:p>
            <a:pPr lvl="1" eaLnBrk="1" hangingPunct="1">
              <a:buFont typeface="Arial" pitchFamily="34" charset="0"/>
              <a:buChar char="•"/>
              <a:defRPr/>
            </a:pPr>
            <a:r>
              <a:rPr lang="en-US" dirty="0">
                <a:solidFill>
                  <a:srgbClr val="5D0025"/>
                </a:solidFill>
                <a:latin typeface="+mj-lt"/>
              </a:rPr>
              <a:t>  Job descriptions?  Updated?  Accurately reflect duties?   </a:t>
            </a:r>
          </a:p>
        </p:txBody>
      </p:sp>
      <p:sp>
        <p:nvSpPr>
          <p:cNvPr id="35846" name="TextBox 6">
            <a:extLst>
              <a:ext uri="{FF2B5EF4-FFF2-40B4-BE49-F238E27FC236}">
                <a16:creationId xmlns:a16="http://schemas.microsoft.com/office/drawing/2014/main" id="{77696397-84C7-4F85-AF2A-64A1DDBD8067}"/>
              </a:ext>
            </a:extLst>
          </p:cNvPr>
          <p:cNvSpPr txBox="1">
            <a:spLocks noChangeArrowheads="1"/>
          </p:cNvSpPr>
          <p:nvPr/>
        </p:nvSpPr>
        <p:spPr bwMode="auto">
          <a:xfrm>
            <a:off x="3081338" y="1373188"/>
            <a:ext cx="2874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anose="020E0502030303020204" pitchFamily="34" charset="0"/>
                <a:ea typeface="MS PGothic" panose="020B0600070205080204" pitchFamily="34" charset="-128"/>
              </a:defRPr>
            </a:lvl1pPr>
            <a:lvl2pPr marL="742950" indent="-285750">
              <a:defRPr>
                <a:solidFill>
                  <a:schemeClr val="tx1"/>
                </a:solidFill>
                <a:latin typeface="Candara" panose="020E0502030303020204" pitchFamily="34" charset="0"/>
                <a:ea typeface="MS PGothic" panose="020B0600070205080204" pitchFamily="34" charset="-128"/>
              </a:defRPr>
            </a:lvl2pPr>
            <a:lvl3pPr marL="1143000" indent="-228600">
              <a:defRPr>
                <a:solidFill>
                  <a:schemeClr val="tx1"/>
                </a:solidFill>
                <a:latin typeface="Candara" panose="020E0502030303020204" pitchFamily="34" charset="0"/>
                <a:ea typeface="MS PGothic" panose="020B0600070205080204" pitchFamily="34" charset="-128"/>
              </a:defRPr>
            </a:lvl3pPr>
            <a:lvl4pPr marL="1600200" indent="-228600">
              <a:defRPr>
                <a:solidFill>
                  <a:schemeClr val="tx1"/>
                </a:solidFill>
                <a:latin typeface="Candara" panose="020E0502030303020204" pitchFamily="34" charset="0"/>
                <a:ea typeface="MS PGothic" panose="020B0600070205080204" pitchFamily="34" charset="-128"/>
              </a:defRPr>
            </a:lvl4pPr>
            <a:lvl5pPr marL="2057400" indent="-228600">
              <a:defRPr>
                <a:solidFill>
                  <a:schemeClr val="tx1"/>
                </a:solidFill>
                <a:latin typeface="Candara" panose="020E0502030303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pPr algn="ctr" eaLnBrk="1" hangingPunct="1"/>
            <a:r>
              <a:rPr lang="en-US" altLang="en-US" sz="2400" b="1">
                <a:solidFill>
                  <a:srgbClr val="500000"/>
                </a:solidFill>
              </a:rPr>
              <a:t>Human Resources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C85F61-0363-4EF2-B911-105F68B8D470}"/>
              </a:ext>
            </a:extLst>
          </p:cNvPr>
          <p:cNvSpPr>
            <a:spLocks noGrp="1"/>
          </p:cNvSpPr>
          <p:nvPr>
            <p:ph type="title"/>
          </p:nvPr>
        </p:nvSpPr>
        <p:spPr>
          <a:xfrm>
            <a:off x="1733550" y="420688"/>
            <a:ext cx="7207250" cy="969962"/>
          </a:xfrm>
        </p:spPr>
        <p:txBody>
          <a:bodyPr/>
          <a:lstStyle/>
          <a:p>
            <a:pPr algn="ctr">
              <a:defRPr/>
            </a:pPr>
            <a:r>
              <a:rPr lang="en-US" dirty="0"/>
              <a:t>Section 2:  Operations (cont.)</a:t>
            </a:r>
            <a:endParaRPr lang="en-US" sz="2800" dirty="0">
              <a:solidFill>
                <a:schemeClr val="bg2">
                  <a:lumMod val="50000"/>
                </a:schemeClr>
              </a:solidFill>
            </a:endParaRPr>
          </a:p>
        </p:txBody>
      </p:sp>
      <p:sp>
        <p:nvSpPr>
          <p:cNvPr id="37891" name="Rectangle 3">
            <a:extLst>
              <a:ext uri="{FF2B5EF4-FFF2-40B4-BE49-F238E27FC236}">
                <a16:creationId xmlns:a16="http://schemas.microsoft.com/office/drawing/2014/main" id="{78B2D121-2813-4C1E-824F-CCCBBF9EFACF}"/>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37892" name="Picture 8">
            <a:extLst>
              <a:ext uri="{FF2B5EF4-FFF2-40B4-BE49-F238E27FC236}">
                <a16:creationId xmlns:a16="http://schemas.microsoft.com/office/drawing/2014/main" id="{F3F79F0D-EDCC-4E31-BFA5-0C080ACF83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24C36F9-F1D3-4A75-A610-062F5C16614A}"/>
              </a:ext>
            </a:extLst>
          </p:cNvPr>
          <p:cNvSpPr txBox="1"/>
          <p:nvPr/>
        </p:nvSpPr>
        <p:spPr>
          <a:xfrm>
            <a:off x="1733550" y="2100263"/>
            <a:ext cx="7067550" cy="3138487"/>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Assignment of Human Resources</a:t>
            </a:r>
          </a:p>
          <a:p>
            <a:pPr lvl="1" eaLnBrk="1" hangingPunct="1">
              <a:buFont typeface="Arial" pitchFamily="34" charset="0"/>
              <a:buChar char="•"/>
              <a:defRPr/>
            </a:pPr>
            <a:r>
              <a:rPr lang="en-US" dirty="0">
                <a:solidFill>
                  <a:srgbClr val="5D0025"/>
                </a:solidFill>
                <a:latin typeface="+mj-lt"/>
              </a:rPr>
              <a:t>  Are support staff equitably assigned? Who supervises?</a:t>
            </a:r>
          </a:p>
          <a:p>
            <a:pPr lvl="1" eaLnBrk="1" hangingPunct="1">
              <a:buFont typeface="Arial" pitchFamily="34" charset="0"/>
              <a:buChar char="•"/>
              <a:defRPr/>
            </a:pPr>
            <a:endParaRPr lang="en-US" dirty="0">
              <a:solidFill>
                <a:srgbClr val="5D0025"/>
              </a:solidFill>
              <a:latin typeface="+mj-lt"/>
            </a:endParaRPr>
          </a:p>
          <a:p>
            <a:pPr lvl="1" eaLnBrk="1" hangingPunct="1">
              <a:buFont typeface="Arial" pitchFamily="34" charset="0"/>
              <a:buChar char="•"/>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Office Conferences</a:t>
            </a:r>
          </a:p>
          <a:p>
            <a:pPr lvl="1" eaLnBrk="1" hangingPunct="1">
              <a:buFont typeface="Arial" pitchFamily="34" charset="0"/>
              <a:buChar char="•"/>
              <a:defRPr/>
            </a:pPr>
            <a:r>
              <a:rPr lang="en-US" dirty="0">
                <a:solidFill>
                  <a:srgbClr val="5D0025"/>
                </a:solidFill>
                <a:latin typeface="+mj-lt"/>
              </a:rPr>
              <a:t> How often?  Record of minutes?  How distributed?</a:t>
            </a:r>
          </a:p>
          <a:p>
            <a:pPr lvl="1" eaLnBrk="1" hangingPunct="1">
              <a:buFont typeface="Arial" pitchFamily="34" charset="0"/>
              <a:buChar char="•"/>
              <a:defRPr/>
            </a:pPr>
            <a:r>
              <a:rPr lang="en-US" dirty="0">
                <a:solidFill>
                  <a:srgbClr val="5D0025"/>
                </a:solidFill>
                <a:latin typeface="+mj-lt"/>
              </a:rPr>
              <a:t>  Who attends?  Is attendance record kept?  Where?</a:t>
            </a:r>
          </a:p>
          <a:p>
            <a:pPr lvl="1" eaLnBrk="1" hangingPunct="1">
              <a:buFont typeface="Arial" pitchFamily="34" charset="0"/>
              <a:buChar char="•"/>
              <a:defRPr/>
            </a:pPr>
            <a:r>
              <a:rPr lang="en-US" dirty="0">
                <a:solidFill>
                  <a:srgbClr val="5D0025"/>
                </a:solidFill>
                <a:latin typeface="+mj-lt"/>
              </a:rPr>
              <a:t>  What items are discussed?</a:t>
            </a:r>
          </a:p>
          <a:p>
            <a:pPr lvl="1" eaLnBrk="1" hangingPunct="1">
              <a:buFont typeface="Arial" pitchFamily="34" charset="0"/>
              <a:buChar char="•"/>
              <a:defRPr/>
            </a:pPr>
            <a:r>
              <a:rPr lang="en-US" dirty="0">
                <a:solidFill>
                  <a:srgbClr val="5D0025"/>
                </a:solidFill>
                <a:latin typeface="+mj-lt"/>
              </a:rPr>
              <a:t>  Are compliance issues discussed?</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0CB72-E911-4F12-826B-05DCF465A2E4}"/>
              </a:ext>
            </a:extLst>
          </p:cNvPr>
          <p:cNvSpPr>
            <a:spLocks noGrp="1"/>
          </p:cNvSpPr>
          <p:nvPr>
            <p:ph type="title"/>
          </p:nvPr>
        </p:nvSpPr>
        <p:spPr>
          <a:xfrm>
            <a:off x="1733550" y="420688"/>
            <a:ext cx="7207250" cy="969962"/>
          </a:xfrm>
        </p:spPr>
        <p:txBody>
          <a:bodyPr/>
          <a:lstStyle/>
          <a:p>
            <a:pPr algn="ctr">
              <a:defRPr/>
            </a:pPr>
            <a:r>
              <a:rPr lang="en-US" dirty="0"/>
              <a:t>Section 2:  Operations (cont.)</a:t>
            </a:r>
            <a:endParaRPr lang="en-US" sz="2800" dirty="0">
              <a:solidFill>
                <a:schemeClr val="bg2">
                  <a:lumMod val="50000"/>
                </a:schemeClr>
              </a:solidFill>
            </a:endParaRPr>
          </a:p>
        </p:txBody>
      </p:sp>
      <p:sp>
        <p:nvSpPr>
          <p:cNvPr id="39939" name="Rectangle 3">
            <a:extLst>
              <a:ext uri="{FF2B5EF4-FFF2-40B4-BE49-F238E27FC236}">
                <a16:creationId xmlns:a16="http://schemas.microsoft.com/office/drawing/2014/main" id="{7221848C-61BD-4F67-ACA3-B5D1A2879A7B}"/>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39940" name="Picture 8">
            <a:extLst>
              <a:ext uri="{FF2B5EF4-FFF2-40B4-BE49-F238E27FC236}">
                <a16:creationId xmlns:a16="http://schemas.microsoft.com/office/drawing/2014/main" id="{B48035AE-0ED8-48B4-8014-5E62856CFB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174E997-2528-4360-B37D-F99F2710C559}"/>
              </a:ext>
            </a:extLst>
          </p:cNvPr>
          <p:cNvSpPr txBox="1"/>
          <p:nvPr/>
        </p:nvSpPr>
        <p:spPr>
          <a:xfrm>
            <a:off x="1733550" y="1897063"/>
            <a:ext cx="7067550" cy="5078412"/>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County Budget</a:t>
            </a:r>
          </a:p>
          <a:p>
            <a:pPr lvl="1" eaLnBrk="1" hangingPunct="1">
              <a:buFont typeface="Arial" pitchFamily="34" charset="0"/>
              <a:buChar char="•"/>
              <a:defRPr/>
            </a:pPr>
            <a:r>
              <a:rPr lang="en-US" dirty="0">
                <a:solidFill>
                  <a:srgbClr val="5D0025"/>
                </a:solidFill>
                <a:latin typeface="+mj-lt"/>
              </a:rPr>
              <a:t>  How is this developed and utilized to ensure equal input, access, and support for all agents/programs?, professional development, support staff, </a:t>
            </a:r>
            <a:r>
              <a:rPr lang="en-US" dirty="0" err="1">
                <a:solidFill>
                  <a:srgbClr val="5D0025"/>
                </a:solidFill>
                <a:latin typeface="+mj-lt"/>
              </a:rPr>
              <a:t>etc</a:t>
            </a:r>
            <a:r>
              <a:rPr lang="en-US" dirty="0">
                <a:solidFill>
                  <a:srgbClr val="5D0025"/>
                </a:solidFill>
                <a:latin typeface="+mj-lt"/>
              </a:rPr>
              <a:t>?</a:t>
            </a:r>
          </a:p>
          <a:p>
            <a:pPr lvl="1" eaLnBrk="1" hangingPunct="1">
              <a:buFont typeface="Arial" pitchFamily="34" charset="0"/>
              <a:buChar char="•"/>
              <a:defRPr/>
            </a:pPr>
            <a:r>
              <a:rPr lang="en-US" dirty="0">
                <a:solidFill>
                  <a:srgbClr val="5D0025"/>
                </a:solidFill>
                <a:latin typeface="+mj-lt"/>
              </a:rPr>
              <a:t>  Compliance with county policy</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Best Management Practices</a:t>
            </a:r>
          </a:p>
          <a:p>
            <a:pPr lvl="1" eaLnBrk="1" hangingPunct="1">
              <a:buFont typeface="Arial" pitchFamily="34" charset="0"/>
              <a:buChar char="•"/>
              <a:defRPr/>
            </a:pPr>
            <a:r>
              <a:rPr lang="en-US" dirty="0">
                <a:solidFill>
                  <a:srgbClr val="5D0025"/>
                </a:solidFill>
                <a:latin typeface="+mj-lt"/>
              </a:rPr>
              <a:t>  Support Groups, annual reviews &amp; findings, training, actions to remediate</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Compliance Issues for Other Funding Sources</a:t>
            </a:r>
          </a:p>
          <a:p>
            <a:pPr lvl="1" eaLnBrk="1" hangingPunct="1">
              <a:buFont typeface="Arial" pitchFamily="34" charset="0"/>
              <a:buChar char="•"/>
              <a:defRPr/>
            </a:pPr>
            <a:r>
              <a:rPr lang="en-US" dirty="0">
                <a:solidFill>
                  <a:srgbClr val="5D0025"/>
                </a:solidFill>
                <a:latin typeface="+mj-lt"/>
              </a:rPr>
              <a:t>Grants, state funds, state accounting procedures</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Records &amp; Reports</a:t>
            </a:r>
          </a:p>
          <a:p>
            <a:pPr lvl="1" eaLnBrk="1" hangingPunct="1">
              <a:buFont typeface="Arial" pitchFamily="34" charset="0"/>
              <a:buChar char="•"/>
              <a:defRPr/>
            </a:pPr>
            <a:r>
              <a:rPr lang="en-US" dirty="0">
                <a:solidFill>
                  <a:srgbClr val="5D0025"/>
                </a:solidFill>
                <a:latin typeface="+mj-lt"/>
              </a:rPr>
              <a:t>HR files, Budget documents, others as needed</a:t>
            </a:r>
          </a:p>
          <a:p>
            <a:pPr eaLnBrk="1" hangingPunct="1">
              <a:buFont typeface="Arial" pitchFamily="34" charset="0"/>
              <a:buChar char="•"/>
              <a:defRPr/>
            </a:pPr>
            <a:endParaRPr lang="en-US" dirty="0">
              <a:solidFill>
                <a:srgbClr val="5D0025"/>
              </a:solidFill>
              <a:latin typeface="+mj-lt"/>
            </a:endParaRPr>
          </a:p>
          <a:p>
            <a:pPr eaLnBrk="1" hangingPunct="1">
              <a:defRPr/>
            </a:pPr>
            <a:endParaRPr lang="en-US" dirty="0">
              <a:solidFill>
                <a:srgbClr val="5D0025"/>
              </a:solidFill>
              <a:latin typeface="+mj-lt"/>
            </a:endParaRPr>
          </a:p>
          <a:p>
            <a:pPr eaLnBrk="1" hangingPunct="1">
              <a:buFont typeface="Arial" pitchFamily="34" charset="0"/>
              <a:buChar char="•"/>
              <a:defRPr/>
            </a:pPr>
            <a:endParaRPr lang="en-US" dirty="0">
              <a:solidFill>
                <a:srgbClr val="5D0025"/>
              </a:solidFill>
              <a:latin typeface="+mj-lt"/>
            </a:endParaRPr>
          </a:p>
        </p:txBody>
      </p:sp>
      <p:sp>
        <p:nvSpPr>
          <p:cNvPr id="39942" name="TextBox 5">
            <a:extLst>
              <a:ext uri="{FF2B5EF4-FFF2-40B4-BE49-F238E27FC236}">
                <a16:creationId xmlns:a16="http://schemas.microsoft.com/office/drawing/2014/main" id="{C3B36CB8-76BC-486A-883A-E72EBC49AD31}"/>
              </a:ext>
            </a:extLst>
          </p:cNvPr>
          <p:cNvSpPr txBox="1">
            <a:spLocks noChangeArrowheads="1"/>
          </p:cNvSpPr>
          <p:nvPr/>
        </p:nvSpPr>
        <p:spPr bwMode="auto">
          <a:xfrm>
            <a:off x="3081338" y="1373188"/>
            <a:ext cx="28749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anose="020E0502030303020204" pitchFamily="34" charset="0"/>
                <a:ea typeface="MS PGothic" panose="020B0600070205080204" pitchFamily="34" charset="-128"/>
              </a:defRPr>
            </a:lvl1pPr>
            <a:lvl2pPr marL="742950" indent="-285750">
              <a:defRPr>
                <a:solidFill>
                  <a:schemeClr val="tx1"/>
                </a:solidFill>
                <a:latin typeface="Candara" panose="020E0502030303020204" pitchFamily="34" charset="0"/>
                <a:ea typeface="MS PGothic" panose="020B0600070205080204" pitchFamily="34" charset="-128"/>
              </a:defRPr>
            </a:lvl2pPr>
            <a:lvl3pPr marL="1143000" indent="-228600">
              <a:defRPr>
                <a:solidFill>
                  <a:schemeClr val="tx1"/>
                </a:solidFill>
                <a:latin typeface="Candara" panose="020E0502030303020204" pitchFamily="34" charset="0"/>
                <a:ea typeface="MS PGothic" panose="020B0600070205080204" pitchFamily="34" charset="-128"/>
              </a:defRPr>
            </a:lvl3pPr>
            <a:lvl4pPr marL="1600200" indent="-228600">
              <a:defRPr>
                <a:solidFill>
                  <a:schemeClr val="tx1"/>
                </a:solidFill>
                <a:latin typeface="Candara" panose="020E0502030303020204" pitchFamily="34" charset="0"/>
                <a:ea typeface="MS PGothic" panose="020B0600070205080204" pitchFamily="34" charset="-128"/>
              </a:defRPr>
            </a:lvl4pPr>
            <a:lvl5pPr marL="2057400" indent="-228600">
              <a:defRPr>
                <a:solidFill>
                  <a:schemeClr val="tx1"/>
                </a:solidFill>
                <a:latin typeface="Candara" panose="020E0502030303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pPr algn="ctr" eaLnBrk="1" hangingPunct="1"/>
            <a:r>
              <a:rPr lang="en-US" altLang="en-US" sz="2400" b="1">
                <a:solidFill>
                  <a:srgbClr val="500000"/>
                </a:solidFill>
              </a:rPr>
              <a:t>Fiscal Resources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21CBB6-0923-4ABD-B338-C1B91F3C26AE}"/>
              </a:ext>
            </a:extLst>
          </p:cNvPr>
          <p:cNvSpPr>
            <a:spLocks noGrp="1"/>
          </p:cNvSpPr>
          <p:nvPr>
            <p:ph type="title"/>
          </p:nvPr>
        </p:nvSpPr>
        <p:spPr>
          <a:xfrm>
            <a:off x="1733550" y="420688"/>
            <a:ext cx="7207250" cy="969962"/>
          </a:xfrm>
        </p:spPr>
        <p:txBody>
          <a:bodyPr/>
          <a:lstStyle/>
          <a:p>
            <a:pPr algn="ctr">
              <a:defRPr/>
            </a:pPr>
            <a:r>
              <a:rPr lang="en-US" dirty="0"/>
              <a:t>Section 3:  Program Development </a:t>
            </a:r>
            <a:endParaRPr lang="en-US" sz="2800" dirty="0">
              <a:solidFill>
                <a:schemeClr val="bg2">
                  <a:lumMod val="50000"/>
                </a:schemeClr>
              </a:solidFill>
            </a:endParaRPr>
          </a:p>
        </p:txBody>
      </p:sp>
      <p:sp>
        <p:nvSpPr>
          <p:cNvPr id="41987" name="Rectangle 3">
            <a:extLst>
              <a:ext uri="{FF2B5EF4-FFF2-40B4-BE49-F238E27FC236}">
                <a16:creationId xmlns:a16="http://schemas.microsoft.com/office/drawing/2014/main" id="{D3182A9A-96D1-4FF4-957E-29231D7CD51B}"/>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41988" name="Picture 8">
            <a:extLst>
              <a:ext uri="{FF2B5EF4-FFF2-40B4-BE49-F238E27FC236}">
                <a16:creationId xmlns:a16="http://schemas.microsoft.com/office/drawing/2014/main" id="{EC3AAD72-0623-4A61-896B-87FF424A55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77E3F86-30DB-40DB-B7A0-49C31B24BF19}"/>
              </a:ext>
            </a:extLst>
          </p:cNvPr>
          <p:cNvSpPr txBox="1"/>
          <p:nvPr/>
        </p:nvSpPr>
        <p:spPr>
          <a:xfrm>
            <a:off x="1733550" y="2182813"/>
            <a:ext cx="7067550" cy="4524375"/>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Extension Planning Groups</a:t>
            </a:r>
          </a:p>
          <a:p>
            <a:pPr lvl="1" eaLnBrk="1" hangingPunct="1">
              <a:buFont typeface="Arial" pitchFamily="34" charset="0"/>
              <a:buChar char="•"/>
              <a:defRPr/>
            </a:pPr>
            <a:r>
              <a:rPr lang="en-US" dirty="0">
                <a:solidFill>
                  <a:srgbClr val="5D0025"/>
                </a:solidFill>
                <a:latin typeface="+mj-lt"/>
              </a:rPr>
              <a:t>  committee structure, participation, training, demographic characteristics</a:t>
            </a:r>
          </a:p>
          <a:p>
            <a:pPr lvl="1" eaLnBrk="1" hangingPunct="1">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Programs and Services</a:t>
            </a:r>
          </a:p>
          <a:p>
            <a:pPr lvl="1" eaLnBrk="1" hangingPunct="1">
              <a:buFont typeface="Arial" pitchFamily="34" charset="0"/>
              <a:buChar char="•"/>
              <a:defRPr/>
            </a:pPr>
            <a:r>
              <a:rPr lang="en-US" dirty="0">
                <a:solidFill>
                  <a:srgbClr val="5D0025"/>
                </a:solidFill>
                <a:latin typeface="+mj-lt"/>
              </a:rPr>
              <a:t> issue id, programmatic responses, audience, plans, marketing, all reasonable efforts</a:t>
            </a:r>
          </a:p>
          <a:p>
            <a:pPr eaLnBrk="1" hangingPunct="1">
              <a:buFont typeface="Arial" pitchFamily="34" charset="0"/>
              <a:buChar char="•"/>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Compliance Issues</a:t>
            </a:r>
          </a:p>
          <a:p>
            <a:pPr lvl="1" eaLnBrk="1" hangingPunct="1">
              <a:buFont typeface="Arial" pitchFamily="34" charset="0"/>
              <a:buChar char="•"/>
              <a:defRPr/>
            </a:pPr>
            <a:r>
              <a:rPr lang="en-US" dirty="0">
                <a:solidFill>
                  <a:srgbClr val="5D0025"/>
                </a:solidFill>
                <a:latin typeface="+mj-lt"/>
              </a:rPr>
              <a:t>Review of documentation, use of mass media, ADA/EEO, all reasonable efforts documentation, special requests from any protected group</a:t>
            </a:r>
          </a:p>
          <a:p>
            <a:pPr algn="r" eaLnBrk="1" hangingPunct="1">
              <a:buFont typeface="Arial" pitchFamily="34" charset="0"/>
              <a:buChar char="•"/>
              <a:defRPr/>
            </a:pPr>
            <a:endParaRPr lang="en-US" dirty="0">
              <a:solidFill>
                <a:srgbClr val="5D0025"/>
              </a:solidFill>
              <a:latin typeface="+mj-lt"/>
            </a:endParaRPr>
          </a:p>
          <a:p>
            <a:pPr eaLnBrk="1" hangingPunct="1">
              <a:buFont typeface="Arial" pitchFamily="34" charset="0"/>
              <a:buChar char="•"/>
              <a:defRPr/>
            </a:pPr>
            <a:endParaRPr lang="en-US" dirty="0">
              <a:solidFill>
                <a:srgbClr val="5D0025"/>
              </a:solidFill>
              <a:latin typeface="+mj-lt"/>
            </a:endParaRPr>
          </a:p>
          <a:p>
            <a:pPr eaLnBrk="1" hangingPunct="1">
              <a:defRPr/>
            </a:pPr>
            <a:endParaRPr lang="en-US" dirty="0">
              <a:solidFill>
                <a:srgbClr val="5D0025"/>
              </a:solidFill>
              <a:latin typeface="+mj-lt"/>
            </a:endParaRPr>
          </a:p>
          <a:p>
            <a:pPr eaLnBrk="1" hangingPunct="1">
              <a:buFont typeface="Arial" pitchFamily="34" charset="0"/>
              <a:buChar char="•"/>
              <a:defRPr/>
            </a:pPr>
            <a:endParaRPr lang="en-US" dirty="0">
              <a:solidFill>
                <a:srgbClr val="5D0025"/>
              </a:solidFill>
              <a:latin typeface="+mj-lt"/>
            </a:endParaRPr>
          </a:p>
        </p:txBody>
      </p:sp>
      <p:sp>
        <p:nvSpPr>
          <p:cNvPr id="41990" name="TextBox 6">
            <a:extLst>
              <a:ext uri="{FF2B5EF4-FFF2-40B4-BE49-F238E27FC236}">
                <a16:creationId xmlns:a16="http://schemas.microsoft.com/office/drawing/2014/main" id="{1E2ACDC4-7289-4D8D-976F-733DBC2EAA77}"/>
              </a:ext>
            </a:extLst>
          </p:cNvPr>
          <p:cNvSpPr txBox="1">
            <a:spLocks noChangeArrowheads="1"/>
          </p:cNvSpPr>
          <p:nvPr/>
        </p:nvSpPr>
        <p:spPr bwMode="auto">
          <a:xfrm>
            <a:off x="2625725" y="1390650"/>
            <a:ext cx="528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anose="020E0502030303020204" pitchFamily="34" charset="0"/>
                <a:ea typeface="MS PGothic" panose="020B0600070205080204" pitchFamily="34" charset="-128"/>
              </a:defRPr>
            </a:lvl1pPr>
            <a:lvl2pPr marL="742950" indent="-285750">
              <a:defRPr>
                <a:solidFill>
                  <a:schemeClr val="tx1"/>
                </a:solidFill>
                <a:latin typeface="Candara" panose="020E0502030303020204" pitchFamily="34" charset="0"/>
                <a:ea typeface="MS PGothic" panose="020B0600070205080204" pitchFamily="34" charset="-128"/>
              </a:defRPr>
            </a:lvl2pPr>
            <a:lvl3pPr marL="1143000" indent="-228600">
              <a:defRPr>
                <a:solidFill>
                  <a:schemeClr val="tx1"/>
                </a:solidFill>
                <a:latin typeface="Candara" panose="020E0502030303020204" pitchFamily="34" charset="0"/>
                <a:ea typeface="MS PGothic" panose="020B0600070205080204" pitchFamily="34" charset="-128"/>
              </a:defRPr>
            </a:lvl3pPr>
            <a:lvl4pPr marL="1600200" indent="-228600">
              <a:defRPr>
                <a:solidFill>
                  <a:schemeClr val="tx1"/>
                </a:solidFill>
                <a:latin typeface="Candara" panose="020E0502030303020204" pitchFamily="34" charset="0"/>
                <a:ea typeface="MS PGothic" panose="020B0600070205080204" pitchFamily="34" charset="-128"/>
              </a:defRPr>
            </a:lvl4pPr>
            <a:lvl5pPr marL="2057400" indent="-228600">
              <a:defRPr>
                <a:solidFill>
                  <a:schemeClr val="tx1"/>
                </a:solidFill>
                <a:latin typeface="Candara" panose="020E0502030303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pPr algn="ctr" eaLnBrk="1" hangingPunct="1"/>
            <a:r>
              <a:rPr lang="en-US" altLang="en-US" sz="2400" b="1">
                <a:solidFill>
                  <a:srgbClr val="500000"/>
                </a:solidFill>
              </a:rPr>
              <a:t>Reviewed for each agent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A1B20C-1D0A-449B-A9DF-6302EEAF439C}"/>
              </a:ext>
            </a:extLst>
          </p:cNvPr>
          <p:cNvSpPr>
            <a:spLocks noGrp="1"/>
          </p:cNvSpPr>
          <p:nvPr>
            <p:ph type="title"/>
          </p:nvPr>
        </p:nvSpPr>
        <p:spPr>
          <a:xfrm>
            <a:off x="1438275" y="536575"/>
            <a:ext cx="7705725" cy="971550"/>
          </a:xfrm>
        </p:spPr>
        <p:txBody>
          <a:bodyPr/>
          <a:lstStyle/>
          <a:p>
            <a:pPr algn="ctr">
              <a:defRPr/>
            </a:pPr>
            <a:r>
              <a:rPr lang="en-US" dirty="0"/>
              <a:t>Section 4:  Actions &amp; Documentation </a:t>
            </a:r>
            <a:endParaRPr lang="en-US" sz="2800" dirty="0">
              <a:solidFill>
                <a:schemeClr val="bg2">
                  <a:lumMod val="50000"/>
                </a:schemeClr>
              </a:solidFill>
            </a:endParaRPr>
          </a:p>
        </p:txBody>
      </p:sp>
      <p:sp>
        <p:nvSpPr>
          <p:cNvPr id="44035" name="Rectangle 3">
            <a:extLst>
              <a:ext uri="{FF2B5EF4-FFF2-40B4-BE49-F238E27FC236}">
                <a16:creationId xmlns:a16="http://schemas.microsoft.com/office/drawing/2014/main" id="{CE5064A9-C819-4942-90B0-DC304D2FFB42}"/>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44036" name="Picture 8">
            <a:extLst>
              <a:ext uri="{FF2B5EF4-FFF2-40B4-BE49-F238E27FC236}">
                <a16:creationId xmlns:a16="http://schemas.microsoft.com/office/drawing/2014/main" id="{B08A75EC-F35E-4EEC-BC68-E1DCE62E29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67D1E00-47B1-495D-B1D9-D839F7A9F10C}"/>
              </a:ext>
            </a:extLst>
          </p:cNvPr>
          <p:cNvSpPr txBox="1"/>
          <p:nvPr/>
        </p:nvSpPr>
        <p:spPr>
          <a:xfrm>
            <a:off x="1733550" y="2182813"/>
            <a:ext cx="7067550" cy="4524375"/>
          </a:xfrm>
          <a:prstGeom prst="rect">
            <a:avLst/>
          </a:prstGeom>
          <a:noFill/>
        </p:spPr>
        <p:txBody>
          <a:bodyPr>
            <a:spAutoFit/>
          </a:bodyPr>
          <a:lstStyle/>
          <a:p>
            <a:pPr marL="342900" indent="-342900" eaLnBrk="1" hangingPunct="1">
              <a:buFontTx/>
              <a:buAutoNum type="alphaUcPeriod"/>
              <a:defRPr/>
            </a:pPr>
            <a:r>
              <a:rPr lang="en-US" dirty="0">
                <a:solidFill>
                  <a:srgbClr val="5D0025"/>
                </a:solidFill>
                <a:latin typeface="+mj-lt"/>
              </a:rPr>
              <a:t>Physical Compliance</a:t>
            </a:r>
          </a:p>
          <a:p>
            <a:pPr marL="800100" lvl="1" indent="-342900" eaLnBrk="1" hangingPunct="1">
              <a:buFont typeface="Arial" panose="020B0604020202020204" pitchFamily="34" charset="0"/>
              <a:buChar char="•"/>
              <a:defRPr/>
            </a:pPr>
            <a:r>
              <a:rPr lang="en-US" dirty="0">
                <a:solidFill>
                  <a:srgbClr val="5D0025"/>
                </a:solidFill>
                <a:latin typeface="+mj-lt"/>
              </a:rPr>
              <a:t>Public Access</a:t>
            </a:r>
          </a:p>
          <a:p>
            <a:pPr marL="800100" lvl="1" indent="-342900" eaLnBrk="1" hangingPunct="1">
              <a:buFont typeface="Arial" panose="020B0604020202020204" pitchFamily="34" charset="0"/>
              <a:buChar char="•"/>
              <a:defRPr/>
            </a:pPr>
            <a:r>
              <a:rPr lang="en-US" dirty="0">
                <a:solidFill>
                  <a:srgbClr val="5D0025"/>
                </a:solidFill>
                <a:latin typeface="+mj-lt"/>
              </a:rPr>
              <a:t>Employee Access</a:t>
            </a:r>
          </a:p>
          <a:p>
            <a:pPr eaLnBrk="1" hangingPunct="1">
              <a:defRPr/>
            </a:pPr>
            <a:endParaRPr lang="en-US" dirty="0">
              <a:solidFill>
                <a:srgbClr val="5D0025"/>
              </a:solidFill>
              <a:latin typeface="+mj-lt"/>
            </a:endParaRPr>
          </a:p>
          <a:p>
            <a:pPr eaLnBrk="1" hangingPunct="1">
              <a:defRPr/>
            </a:pPr>
            <a:r>
              <a:rPr lang="en-US" dirty="0">
                <a:solidFill>
                  <a:srgbClr val="5D0025"/>
                </a:solidFill>
                <a:latin typeface="+mj-lt"/>
              </a:rPr>
              <a:t>B.  County Office Operations</a:t>
            </a:r>
          </a:p>
          <a:p>
            <a:pPr lvl="1" eaLnBrk="1" hangingPunct="1">
              <a:buFont typeface="Arial" pitchFamily="34" charset="0"/>
              <a:buChar char="•"/>
              <a:defRPr/>
            </a:pPr>
            <a:r>
              <a:rPr lang="en-US" dirty="0">
                <a:solidFill>
                  <a:srgbClr val="5D0025"/>
                </a:solidFill>
                <a:latin typeface="+mj-lt"/>
              </a:rPr>
              <a:t>  HR</a:t>
            </a:r>
          </a:p>
          <a:p>
            <a:pPr lvl="1" eaLnBrk="1" hangingPunct="1">
              <a:buFont typeface="Arial" pitchFamily="34" charset="0"/>
              <a:buChar char="•"/>
              <a:defRPr/>
            </a:pPr>
            <a:r>
              <a:rPr lang="en-US" dirty="0">
                <a:solidFill>
                  <a:srgbClr val="5D0025"/>
                </a:solidFill>
                <a:latin typeface="+mj-lt"/>
              </a:rPr>
              <a:t>  Fiscal/Budget</a:t>
            </a:r>
          </a:p>
          <a:p>
            <a:pPr lvl="1" eaLnBrk="1" hangingPunct="1">
              <a:defRPr/>
            </a:pPr>
            <a:endParaRPr lang="en-US" dirty="0">
              <a:solidFill>
                <a:srgbClr val="5D0025"/>
              </a:solidFill>
              <a:latin typeface="+mj-lt"/>
            </a:endParaRPr>
          </a:p>
          <a:p>
            <a:pPr eaLnBrk="1" hangingPunct="1">
              <a:defRPr/>
            </a:pPr>
            <a:r>
              <a:rPr lang="en-US" dirty="0">
                <a:solidFill>
                  <a:srgbClr val="5D0025"/>
                </a:solidFill>
                <a:latin typeface="+mj-lt"/>
              </a:rPr>
              <a:t>C.  Program Development</a:t>
            </a:r>
          </a:p>
          <a:p>
            <a:pPr lvl="1" eaLnBrk="1" hangingPunct="1">
              <a:buFont typeface="Arial" pitchFamily="34" charset="0"/>
              <a:buChar char="•"/>
              <a:defRPr/>
            </a:pPr>
            <a:r>
              <a:rPr lang="en-US" dirty="0">
                <a:solidFill>
                  <a:srgbClr val="5D0025"/>
                </a:solidFill>
                <a:latin typeface="+mj-lt"/>
              </a:rPr>
              <a:t>  Planning Groups</a:t>
            </a:r>
          </a:p>
          <a:p>
            <a:pPr lvl="1" eaLnBrk="1" hangingPunct="1">
              <a:buFont typeface="Arial" pitchFamily="34" charset="0"/>
              <a:buChar char="•"/>
              <a:defRPr/>
            </a:pPr>
            <a:r>
              <a:rPr lang="en-US" dirty="0">
                <a:solidFill>
                  <a:srgbClr val="5D0025"/>
                </a:solidFill>
                <a:latin typeface="+mj-lt"/>
              </a:rPr>
              <a:t>  Program and Services</a:t>
            </a:r>
          </a:p>
          <a:p>
            <a:pPr lvl="1" eaLnBrk="1" hangingPunct="1">
              <a:buFont typeface="Arial" pitchFamily="34" charset="0"/>
              <a:buChar char="•"/>
              <a:defRPr/>
            </a:pPr>
            <a:r>
              <a:rPr lang="en-US" dirty="0">
                <a:solidFill>
                  <a:srgbClr val="5D0025"/>
                </a:solidFill>
                <a:latin typeface="+mj-lt"/>
              </a:rPr>
              <a:t>  Compliance Issues	</a:t>
            </a:r>
          </a:p>
          <a:p>
            <a:pPr lvl="1" algn="r" eaLnBrk="1" hangingPunct="1">
              <a:buFont typeface="Arial" pitchFamily="34" charset="0"/>
              <a:buChar char="•"/>
              <a:defRPr/>
            </a:pPr>
            <a:endParaRPr lang="en-US" dirty="0">
              <a:solidFill>
                <a:srgbClr val="5D0025"/>
              </a:solidFill>
              <a:latin typeface="+mj-lt"/>
            </a:endParaRPr>
          </a:p>
          <a:p>
            <a:pPr eaLnBrk="1" hangingPunct="1">
              <a:buFont typeface="Arial" pitchFamily="34" charset="0"/>
              <a:buChar char="•"/>
              <a:defRPr/>
            </a:pPr>
            <a:endParaRPr lang="en-US" dirty="0">
              <a:solidFill>
                <a:srgbClr val="5D0025"/>
              </a:solidFill>
              <a:latin typeface="+mj-lt"/>
            </a:endParaRPr>
          </a:p>
          <a:p>
            <a:pPr eaLnBrk="1" hangingPunct="1">
              <a:defRPr/>
            </a:pPr>
            <a:endParaRPr lang="en-US" dirty="0">
              <a:solidFill>
                <a:srgbClr val="5D0025"/>
              </a:solidFill>
              <a:latin typeface="+mj-lt"/>
            </a:endParaRPr>
          </a:p>
          <a:p>
            <a:pPr eaLnBrk="1" hangingPunct="1">
              <a:buFont typeface="Arial" pitchFamily="34" charset="0"/>
              <a:buChar char="•"/>
              <a:defRPr/>
            </a:pPr>
            <a:endParaRPr lang="en-US" dirty="0">
              <a:solidFill>
                <a:srgbClr val="5D0025"/>
              </a:solidFill>
              <a:latin typeface="+mj-lt"/>
            </a:endParaRPr>
          </a:p>
        </p:txBody>
      </p:sp>
      <p:sp>
        <p:nvSpPr>
          <p:cNvPr id="44038" name="TextBox 6">
            <a:extLst>
              <a:ext uri="{FF2B5EF4-FFF2-40B4-BE49-F238E27FC236}">
                <a16:creationId xmlns:a16="http://schemas.microsoft.com/office/drawing/2014/main" id="{997EF639-9A28-4739-B21A-05B37CFF8F04}"/>
              </a:ext>
            </a:extLst>
          </p:cNvPr>
          <p:cNvSpPr txBox="1">
            <a:spLocks noChangeArrowheads="1"/>
          </p:cNvSpPr>
          <p:nvPr/>
        </p:nvSpPr>
        <p:spPr bwMode="auto">
          <a:xfrm>
            <a:off x="2625725" y="1390650"/>
            <a:ext cx="528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ndara" panose="020E0502030303020204" pitchFamily="34" charset="0"/>
                <a:ea typeface="MS PGothic" panose="020B0600070205080204" pitchFamily="34" charset="-128"/>
              </a:defRPr>
            </a:lvl1pPr>
            <a:lvl2pPr marL="742950" indent="-285750">
              <a:defRPr>
                <a:solidFill>
                  <a:schemeClr val="tx1"/>
                </a:solidFill>
                <a:latin typeface="Candara" panose="020E0502030303020204" pitchFamily="34" charset="0"/>
                <a:ea typeface="MS PGothic" panose="020B0600070205080204" pitchFamily="34" charset="-128"/>
              </a:defRPr>
            </a:lvl2pPr>
            <a:lvl3pPr marL="1143000" indent="-228600">
              <a:defRPr>
                <a:solidFill>
                  <a:schemeClr val="tx1"/>
                </a:solidFill>
                <a:latin typeface="Candara" panose="020E0502030303020204" pitchFamily="34" charset="0"/>
                <a:ea typeface="MS PGothic" panose="020B0600070205080204" pitchFamily="34" charset="-128"/>
              </a:defRPr>
            </a:lvl3pPr>
            <a:lvl4pPr marL="1600200" indent="-228600">
              <a:defRPr>
                <a:solidFill>
                  <a:schemeClr val="tx1"/>
                </a:solidFill>
                <a:latin typeface="Candara" panose="020E0502030303020204" pitchFamily="34" charset="0"/>
                <a:ea typeface="MS PGothic" panose="020B0600070205080204" pitchFamily="34" charset="-128"/>
              </a:defRPr>
            </a:lvl4pPr>
            <a:lvl5pPr marL="2057400" indent="-228600">
              <a:defRPr>
                <a:solidFill>
                  <a:schemeClr val="tx1"/>
                </a:solidFill>
                <a:latin typeface="Candara" panose="020E0502030303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ndara" panose="020E0502030303020204" pitchFamily="34" charset="0"/>
                <a:ea typeface="MS PGothic" panose="020B0600070205080204" pitchFamily="34" charset="-128"/>
              </a:defRPr>
            </a:lvl9pPr>
          </a:lstStyle>
          <a:p>
            <a:pPr algn="ctr" eaLnBrk="1" hangingPunct="1"/>
            <a:r>
              <a:rPr lang="en-US" altLang="en-US" sz="2400" b="1">
                <a:solidFill>
                  <a:srgbClr val="500000"/>
                </a:solidFill>
              </a:rPr>
              <a:t>One report for County Unit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96ED07-F91E-4B1F-9DD6-10F400F3FEBA}"/>
              </a:ext>
            </a:extLst>
          </p:cNvPr>
          <p:cNvSpPr>
            <a:spLocks noGrp="1"/>
          </p:cNvSpPr>
          <p:nvPr>
            <p:ph type="title"/>
          </p:nvPr>
        </p:nvSpPr>
        <p:spPr>
          <a:xfrm>
            <a:off x="1438275" y="536575"/>
            <a:ext cx="7705725" cy="971550"/>
          </a:xfrm>
        </p:spPr>
        <p:txBody>
          <a:bodyPr/>
          <a:lstStyle/>
          <a:p>
            <a:pPr algn="ctr">
              <a:defRPr/>
            </a:pPr>
            <a:r>
              <a:rPr lang="en-US" dirty="0"/>
              <a:t>Resources </a:t>
            </a:r>
            <a:endParaRPr lang="en-US" sz="2800" dirty="0">
              <a:solidFill>
                <a:schemeClr val="bg2">
                  <a:lumMod val="50000"/>
                </a:schemeClr>
              </a:solidFill>
            </a:endParaRPr>
          </a:p>
        </p:txBody>
      </p:sp>
      <p:sp>
        <p:nvSpPr>
          <p:cNvPr id="46083" name="Rectangle 3">
            <a:extLst>
              <a:ext uri="{FF2B5EF4-FFF2-40B4-BE49-F238E27FC236}">
                <a16:creationId xmlns:a16="http://schemas.microsoft.com/office/drawing/2014/main" id="{3562EB0D-7616-44C9-89D4-C2809F99409C}"/>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46084" name="Picture 8">
            <a:extLst>
              <a:ext uri="{FF2B5EF4-FFF2-40B4-BE49-F238E27FC236}">
                <a16:creationId xmlns:a16="http://schemas.microsoft.com/office/drawing/2014/main" id="{6C6BFB2D-5C4B-4778-9C07-7BF5981AE2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59D5D1C-B82B-4F89-AE39-8BF1AB867E1E}"/>
              </a:ext>
            </a:extLst>
          </p:cNvPr>
          <p:cNvSpPr txBox="1"/>
          <p:nvPr/>
        </p:nvSpPr>
        <p:spPr>
          <a:xfrm>
            <a:off x="1733550" y="2182813"/>
            <a:ext cx="7067550" cy="1476375"/>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Items Agents Need to Have Available During a Review</a:t>
            </a:r>
          </a:p>
          <a:p>
            <a:pPr eaLnBrk="1" hangingPunct="1">
              <a:buFont typeface="Arial" pitchFamily="34" charset="0"/>
              <a:buChar char="•"/>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Sample Agenda</a:t>
            </a:r>
          </a:p>
          <a:p>
            <a:pPr eaLnBrk="1" hangingPunct="1">
              <a:buFont typeface="Arial" pitchFamily="34" charset="0"/>
              <a:buChar char="•"/>
              <a:defRPr/>
            </a:pPr>
            <a:endParaRPr lang="en-US" dirty="0">
              <a:solidFill>
                <a:srgbClr val="5D0025"/>
              </a:solidFill>
              <a:latin typeface="+mj-lt"/>
            </a:endParaRPr>
          </a:p>
          <a:p>
            <a:pPr eaLnBrk="1" hangingPunct="1">
              <a:buFont typeface="Arial" pitchFamily="34" charset="0"/>
              <a:buChar char="•"/>
              <a:defRPr/>
            </a:pPr>
            <a:r>
              <a:rPr lang="en-US" dirty="0">
                <a:solidFill>
                  <a:srgbClr val="5D0025"/>
                </a:solidFill>
                <a:latin typeface="+mj-lt"/>
              </a:rPr>
              <a:t>  General topical information on Compliance and Diversity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a:extLst>
              <a:ext uri="{FF2B5EF4-FFF2-40B4-BE49-F238E27FC236}">
                <a16:creationId xmlns:a16="http://schemas.microsoft.com/office/drawing/2014/main" id="{289FB59F-18DC-4F7C-A47C-C5B53860676A}"/>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Overview</a:t>
            </a:r>
          </a:p>
        </p:txBody>
      </p:sp>
      <p:sp>
        <p:nvSpPr>
          <p:cNvPr id="17411" name="Rectangle 3">
            <a:extLst>
              <a:ext uri="{FF2B5EF4-FFF2-40B4-BE49-F238E27FC236}">
                <a16:creationId xmlns:a16="http://schemas.microsoft.com/office/drawing/2014/main" id="{6B502AE0-7CA8-42BA-A12F-CD9D3B690C50}"/>
              </a:ext>
            </a:extLst>
          </p:cNvPr>
          <p:cNvSpPr>
            <a:spLocks noGrp="1"/>
          </p:cNvSpPr>
          <p:nvPr>
            <p:ph idx="1"/>
          </p:nvPr>
        </p:nvSpPr>
        <p:spPr>
          <a:xfrm>
            <a:off x="1638300" y="1638300"/>
            <a:ext cx="6781800" cy="4305300"/>
          </a:xfrm>
        </p:spPr>
        <p:txBody>
          <a:bodyPr/>
          <a:lstStyle/>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Review Procedures</a:t>
            </a:r>
          </a:p>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Benefits of a Review</a:t>
            </a:r>
          </a:p>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Definitions</a:t>
            </a:r>
          </a:p>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Review Team Report</a:t>
            </a:r>
          </a:p>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Terms &amp; Terminology</a:t>
            </a:r>
          </a:p>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Staff Interview Guide</a:t>
            </a:r>
          </a:p>
          <a:p>
            <a:pPr lvl="2"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Physical Compliance</a:t>
            </a:r>
          </a:p>
          <a:p>
            <a:pPr lvl="2"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County Office Operations</a:t>
            </a:r>
          </a:p>
          <a:p>
            <a:pPr lvl="2"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Program Development</a:t>
            </a:r>
          </a:p>
          <a:p>
            <a:pPr eaLnBrk="1" hangingPunct="1">
              <a:lnSpc>
                <a:spcPct val="90000"/>
              </a:lnSpc>
              <a:buClr>
                <a:schemeClr val="tx1"/>
              </a:buClr>
              <a:buFont typeface="Arial" panose="020B0604020202020204" pitchFamily="34" charset="0"/>
              <a:buChar char="•"/>
            </a:pPr>
            <a:r>
              <a:rPr lang="en-US" altLang="en-US">
                <a:latin typeface="Arial" panose="020B0604020202020204" pitchFamily="34" charset="0"/>
                <a:cs typeface="Arial" panose="020B0604020202020204" pitchFamily="34" charset="0"/>
              </a:rPr>
              <a:t>Support Materials</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p:txBody>
      </p:sp>
      <p:pic>
        <p:nvPicPr>
          <p:cNvPr id="17412" name="Picture 8">
            <a:extLst>
              <a:ext uri="{FF2B5EF4-FFF2-40B4-BE49-F238E27FC236}">
                <a16:creationId xmlns:a16="http://schemas.microsoft.com/office/drawing/2014/main" id="{E29AE356-51CB-4A7D-8F9C-98AFA81CC6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1">
            <a:extLst>
              <a:ext uri="{FF2B5EF4-FFF2-40B4-BE49-F238E27FC236}">
                <a16:creationId xmlns:a16="http://schemas.microsoft.com/office/drawing/2014/main" id="{BF8DF97F-000A-43DA-91C8-D88FF4D298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03825">
            <a:off x="6037263" y="1962150"/>
            <a:ext cx="2351087"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a:extLst>
              <a:ext uri="{FF2B5EF4-FFF2-40B4-BE49-F238E27FC236}">
                <a16:creationId xmlns:a16="http://schemas.microsoft.com/office/drawing/2014/main" id="{B1415466-83C3-42B8-BE49-DC67515D023D}"/>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Procedures</a:t>
            </a:r>
          </a:p>
        </p:txBody>
      </p:sp>
      <p:sp>
        <p:nvSpPr>
          <p:cNvPr id="19459" name="Rectangle 3">
            <a:extLst>
              <a:ext uri="{FF2B5EF4-FFF2-40B4-BE49-F238E27FC236}">
                <a16:creationId xmlns:a16="http://schemas.microsoft.com/office/drawing/2014/main" id="{A5DB8844-2C10-4FA1-ADB2-2AF335C8D03E}"/>
              </a:ext>
            </a:extLst>
          </p:cNvPr>
          <p:cNvSpPr>
            <a:spLocks noGrp="1"/>
          </p:cNvSpPr>
          <p:nvPr>
            <p:ph idx="1"/>
          </p:nvPr>
        </p:nvSpPr>
        <p:spPr>
          <a:xfrm>
            <a:off x="1562100" y="1676400"/>
            <a:ext cx="6781800" cy="4114800"/>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19460" name="Picture 8">
            <a:extLst>
              <a:ext uri="{FF2B5EF4-FFF2-40B4-BE49-F238E27FC236}">
                <a16:creationId xmlns:a16="http://schemas.microsoft.com/office/drawing/2014/main" id="{B958D964-A276-4E5B-A56A-9C1203A58C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B40159B-BB51-4806-9F43-21A69CF3A890}"/>
              </a:ext>
            </a:extLst>
          </p:cNvPr>
          <p:cNvSpPr txBox="1"/>
          <p:nvPr/>
        </p:nvSpPr>
        <p:spPr>
          <a:xfrm>
            <a:off x="1638300" y="1314450"/>
            <a:ext cx="7105650" cy="4648200"/>
          </a:xfrm>
          <a:prstGeom prst="rect">
            <a:avLst/>
          </a:prstGeom>
          <a:noFill/>
        </p:spPr>
        <p:txBody>
          <a:bodyPr>
            <a:spAutoFit/>
          </a:bodyPr>
          <a:lstStyle/>
          <a:p>
            <a:pPr eaLnBrk="1" hangingPunct="1">
              <a:buFont typeface="Wingdings" pitchFamily="2" charset="2"/>
              <a:buChar char="§"/>
              <a:defRPr/>
            </a:pPr>
            <a:r>
              <a:rPr lang="en-US" dirty="0">
                <a:solidFill>
                  <a:srgbClr val="5D0025"/>
                </a:solidFill>
              </a:rPr>
              <a:t>  </a:t>
            </a:r>
            <a:r>
              <a:rPr lang="en-US" sz="2000" dirty="0">
                <a:solidFill>
                  <a:srgbClr val="5D0025"/>
                </a:solidFill>
                <a:latin typeface="+mj-lt"/>
              </a:rPr>
              <a:t>Set dates 1 yr in advance</a:t>
            </a:r>
          </a:p>
          <a:p>
            <a:pPr eaLnBrk="1" hangingPunct="1">
              <a:defRPr/>
            </a:pPr>
            <a:endParaRPr lang="en-US" sz="2000" dirty="0">
              <a:solidFill>
                <a:srgbClr val="5D0025"/>
              </a:solidFill>
              <a:latin typeface="+mj-lt"/>
            </a:endParaRPr>
          </a:p>
          <a:p>
            <a:pPr eaLnBrk="1" hangingPunct="1">
              <a:buFont typeface="Wingdings" pitchFamily="2" charset="2"/>
              <a:buChar char="§"/>
              <a:defRPr/>
            </a:pPr>
            <a:r>
              <a:rPr lang="en-US" sz="2000" dirty="0">
                <a:solidFill>
                  <a:srgbClr val="5D0025"/>
                </a:solidFill>
                <a:latin typeface="+mj-lt"/>
              </a:rPr>
              <a:t>  Send letter to full county at least 30 days in advance of review date (request copy of completed document at least 7 days in advance)</a:t>
            </a:r>
          </a:p>
          <a:p>
            <a:pPr eaLnBrk="1" hangingPunct="1">
              <a:defRPr/>
            </a:pPr>
            <a:endParaRPr lang="en-US" sz="2000" dirty="0">
              <a:solidFill>
                <a:srgbClr val="5D0025"/>
              </a:solidFill>
              <a:latin typeface="+mj-lt"/>
            </a:endParaRPr>
          </a:p>
          <a:p>
            <a:pPr eaLnBrk="1" hangingPunct="1">
              <a:buFont typeface="Wingdings" pitchFamily="2" charset="2"/>
              <a:buChar char="§"/>
              <a:defRPr/>
            </a:pPr>
            <a:r>
              <a:rPr lang="en-US" sz="2000" dirty="0">
                <a:solidFill>
                  <a:srgbClr val="5D0025"/>
                </a:solidFill>
                <a:latin typeface="+mj-lt"/>
              </a:rPr>
              <a:t>  Conduct review </a:t>
            </a:r>
          </a:p>
          <a:p>
            <a:pPr lvl="1" eaLnBrk="1" hangingPunct="1">
              <a:buFont typeface="Wingdings" pitchFamily="2" charset="2"/>
              <a:buChar char="§"/>
              <a:defRPr/>
            </a:pPr>
            <a:r>
              <a:rPr lang="en-US" sz="2000" dirty="0">
                <a:solidFill>
                  <a:srgbClr val="5D0025"/>
                </a:solidFill>
                <a:latin typeface="+mj-lt"/>
              </a:rPr>
              <a:t> Orientation</a:t>
            </a:r>
          </a:p>
          <a:p>
            <a:pPr lvl="1" eaLnBrk="1" hangingPunct="1">
              <a:buFont typeface="Wingdings" pitchFamily="2" charset="2"/>
              <a:buChar char="§"/>
              <a:defRPr/>
            </a:pPr>
            <a:r>
              <a:rPr lang="en-US" sz="2000" dirty="0">
                <a:solidFill>
                  <a:srgbClr val="5D0025"/>
                </a:solidFill>
                <a:latin typeface="+mj-lt"/>
              </a:rPr>
              <a:t> Terms &amp; Terminology</a:t>
            </a:r>
          </a:p>
          <a:p>
            <a:pPr lvl="1" eaLnBrk="1" hangingPunct="1">
              <a:buFont typeface="Wingdings" pitchFamily="2" charset="2"/>
              <a:buChar char="§"/>
              <a:defRPr/>
            </a:pPr>
            <a:r>
              <a:rPr lang="en-US" sz="2000" dirty="0">
                <a:solidFill>
                  <a:srgbClr val="5D0025"/>
                </a:solidFill>
                <a:latin typeface="+mj-lt"/>
              </a:rPr>
              <a:t> Program Highlights</a:t>
            </a:r>
          </a:p>
          <a:p>
            <a:pPr lvl="1" eaLnBrk="1" hangingPunct="1">
              <a:buFont typeface="Wingdings" pitchFamily="2" charset="2"/>
              <a:buChar char="§"/>
              <a:defRPr/>
            </a:pPr>
            <a:r>
              <a:rPr lang="en-US" sz="2000" dirty="0">
                <a:solidFill>
                  <a:srgbClr val="5D0025"/>
                </a:solidFill>
                <a:latin typeface="+mj-lt"/>
              </a:rPr>
              <a:t> Allow support staff to resume duties</a:t>
            </a:r>
          </a:p>
          <a:p>
            <a:pPr lvl="1" eaLnBrk="1" hangingPunct="1">
              <a:buFont typeface="Wingdings" pitchFamily="2" charset="2"/>
              <a:buChar char="§"/>
              <a:defRPr/>
            </a:pPr>
            <a:r>
              <a:rPr lang="en-US" sz="2000" dirty="0">
                <a:solidFill>
                  <a:srgbClr val="5D0025"/>
                </a:solidFill>
                <a:latin typeface="+mj-lt"/>
              </a:rPr>
              <a:t> Interview total faculty (Section 1 &amp; 2) </a:t>
            </a:r>
          </a:p>
          <a:p>
            <a:pPr lvl="1" eaLnBrk="1" hangingPunct="1">
              <a:buFont typeface="Wingdings" pitchFamily="2" charset="2"/>
              <a:buChar char="§"/>
              <a:defRPr/>
            </a:pPr>
            <a:r>
              <a:rPr lang="en-US" sz="2000" dirty="0">
                <a:solidFill>
                  <a:srgbClr val="5D0025"/>
                </a:solidFill>
                <a:latin typeface="+mj-lt"/>
              </a:rPr>
              <a:t> Interview faculty individually (Section 3)</a:t>
            </a:r>
          </a:p>
          <a:p>
            <a:pPr eaLnBrk="1" hangingPunct="1">
              <a:buFont typeface="Wingdings" pitchFamily="2" charset="2"/>
              <a:buChar char="§"/>
              <a:defRPr/>
            </a:pPr>
            <a:endParaRPr lang="en-US" dirty="0"/>
          </a:p>
          <a:p>
            <a:pPr eaLnBrk="1" hangingPunct="1">
              <a:buFont typeface="Wingdings" pitchFamily="2" charset="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a:extLst>
              <a:ext uri="{FF2B5EF4-FFF2-40B4-BE49-F238E27FC236}">
                <a16:creationId xmlns:a16="http://schemas.microsoft.com/office/drawing/2014/main" id="{0580A49F-847A-42AA-AD8C-4D11269B48BD}"/>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Procedures</a:t>
            </a:r>
          </a:p>
        </p:txBody>
      </p:sp>
      <p:sp>
        <p:nvSpPr>
          <p:cNvPr id="21507" name="Rectangle 3">
            <a:extLst>
              <a:ext uri="{FF2B5EF4-FFF2-40B4-BE49-F238E27FC236}">
                <a16:creationId xmlns:a16="http://schemas.microsoft.com/office/drawing/2014/main" id="{FB18AFC5-A1C5-4B45-9CB9-B141B0CE5952}"/>
              </a:ext>
            </a:extLst>
          </p:cNvPr>
          <p:cNvSpPr>
            <a:spLocks noGrp="1"/>
          </p:cNvSpPr>
          <p:nvPr>
            <p:ph idx="1"/>
          </p:nvPr>
        </p:nvSpPr>
        <p:spPr>
          <a:xfrm>
            <a:off x="1562100" y="1676400"/>
            <a:ext cx="6781800" cy="4114800"/>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21508" name="Picture 8">
            <a:extLst>
              <a:ext uri="{FF2B5EF4-FFF2-40B4-BE49-F238E27FC236}">
                <a16:creationId xmlns:a16="http://schemas.microsoft.com/office/drawing/2014/main" id="{29D76D0C-42D9-4B47-87AF-CC4B5F107D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C993F92-06E3-4659-BE9E-8A635AF2C1CB}"/>
              </a:ext>
            </a:extLst>
          </p:cNvPr>
          <p:cNvSpPr txBox="1"/>
          <p:nvPr/>
        </p:nvSpPr>
        <p:spPr>
          <a:xfrm>
            <a:off x="1657350" y="1638300"/>
            <a:ext cx="7105650" cy="3724275"/>
          </a:xfrm>
          <a:prstGeom prst="rect">
            <a:avLst/>
          </a:prstGeom>
          <a:noFill/>
        </p:spPr>
        <p:txBody>
          <a:bodyPr>
            <a:spAutoFit/>
          </a:bodyPr>
          <a:lstStyle/>
          <a:p>
            <a:pPr eaLnBrk="1" hangingPunct="1">
              <a:buFont typeface="Wingdings" pitchFamily="2" charset="2"/>
              <a:buChar char="§"/>
              <a:defRPr/>
            </a:pPr>
            <a:r>
              <a:rPr lang="en-US" dirty="0">
                <a:solidFill>
                  <a:srgbClr val="660033"/>
                </a:solidFill>
                <a:latin typeface="+mj-lt"/>
              </a:rPr>
              <a:t> </a:t>
            </a:r>
            <a:r>
              <a:rPr lang="en-US" sz="2000" dirty="0">
                <a:solidFill>
                  <a:srgbClr val="5D0025"/>
                </a:solidFill>
                <a:latin typeface="+mj-lt"/>
              </a:rPr>
              <a:t>Summarize findings</a:t>
            </a:r>
          </a:p>
          <a:p>
            <a:pPr eaLnBrk="1" hangingPunct="1">
              <a:defRPr/>
            </a:pPr>
            <a:endParaRPr lang="en-US" sz="2000" dirty="0">
              <a:solidFill>
                <a:srgbClr val="5D0025"/>
              </a:solidFill>
              <a:latin typeface="+mj-lt"/>
            </a:endParaRPr>
          </a:p>
          <a:p>
            <a:pPr eaLnBrk="1" hangingPunct="1">
              <a:buFont typeface="Wingdings" pitchFamily="2" charset="2"/>
              <a:buChar char="§"/>
              <a:defRPr/>
            </a:pPr>
            <a:r>
              <a:rPr lang="en-US" sz="2000" dirty="0">
                <a:solidFill>
                  <a:srgbClr val="5D0025"/>
                </a:solidFill>
                <a:latin typeface="+mj-lt"/>
              </a:rPr>
              <a:t> Within 6 weeks, submit written findings and recommendations to county office with copy to Associate Director for County Operations</a:t>
            </a:r>
          </a:p>
          <a:p>
            <a:pPr eaLnBrk="1" hangingPunct="1">
              <a:defRPr/>
            </a:pPr>
            <a:endParaRPr lang="en-US" sz="2000" dirty="0">
              <a:solidFill>
                <a:srgbClr val="5D0025"/>
              </a:solidFill>
              <a:latin typeface="+mj-lt"/>
            </a:endParaRPr>
          </a:p>
          <a:p>
            <a:pPr eaLnBrk="1" hangingPunct="1">
              <a:buFont typeface="Wingdings" pitchFamily="2" charset="2"/>
              <a:buChar char="§"/>
              <a:defRPr/>
            </a:pPr>
            <a:r>
              <a:rPr lang="en-US" sz="2000" dirty="0">
                <a:solidFill>
                  <a:srgbClr val="5D0025"/>
                </a:solidFill>
                <a:latin typeface="+mj-lt"/>
              </a:rPr>
              <a:t> Within six months, county submits a county report on actions taken to DEA with copy to CP office</a:t>
            </a:r>
          </a:p>
          <a:p>
            <a:pPr eaLnBrk="1" hangingPunct="1">
              <a:defRPr/>
            </a:pPr>
            <a:endParaRPr lang="en-US" sz="2000" dirty="0">
              <a:solidFill>
                <a:srgbClr val="5D0025"/>
              </a:solidFill>
              <a:latin typeface="+mj-lt"/>
            </a:endParaRPr>
          </a:p>
          <a:p>
            <a:pPr eaLnBrk="1" hangingPunct="1">
              <a:buFont typeface="Wingdings" pitchFamily="2" charset="2"/>
              <a:buChar char="§"/>
              <a:defRPr/>
            </a:pPr>
            <a:r>
              <a:rPr lang="en-US" sz="2000" dirty="0">
                <a:solidFill>
                  <a:srgbClr val="5D0025"/>
                </a:solidFill>
                <a:latin typeface="+mj-lt"/>
              </a:rPr>
              <a:t> Follow up on county report as needed</a:t>
            </a:r>
          </a:p>
          <a:p>
            <a:pPr lvl="1" eaLnBrk="1" hangingPunct="1">
              <a:buFont typeface="Wingdings" pitchFamily="2" charset="2"/>
              <a:buChar char="§"/>
              <a:defRPr/>
            </a:pPr>
            <a:endParaRPr lang="en-US" dirty="0"/>
          </a:p>
          <a:p>
            <a:pPr eaLnBrk="1" hangingPunct="1">
              <a:buFont typeface="Wingdings" pitchFamily="2" charset="2"/>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a:extLst>
              <a:ext uri="{FF2B5EF4-FFF2-40B4-BE49-F238E27FC236}">
                <a16:creationId xmlns:a16="http://schemas.microsoft.com/office/drawing/2014/main" id="{A9DF3897-B165-4E32-8E20-807E26FB2136}"/>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Benefits</a:t>
            </a:r>
          </a:p>
        </p:txBody>
      </p:sp>
      <p:sp>
        <p:nvSpPr>
          <p:cNvPr id="23555" name="Rectangle 3">
            <a:extLst>
              <a:ext uri="{FF2B5EF4-FFF2-40B4-BE49-F238E27FC236}">
                <a16:creationId xmlns:a16="http://schemas.microsoft.com/office/drawing/2014/main" id="{139D20E8-262D-4350-80EA-9A447B02EDC4}"/>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23556" name="Picture 8">
            <a:extLst>
              <a:ext uri="{FF2B5EF4-FFF2-40B4-BE49-F238E27FC236}">
                <a16:creationId xmlns:a16="http://schemas.microsoft.com/office/drawing/2014/main" id="{AB45D015-EF7C-4509-9FCD-0886AAB004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2">
            <a:extLst>
              <a:ext uri="{FF2B5EF4-FFF2-40B4-BE49-F238E27FC236}">
                <a16:creationId xmlns:a16="http://schemas.microsoft.com/office/drawing/2014/main" id="{00A91B99-5E89-451A-83B2-0544471B45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1338" y="1265238"/>
            <a:ext cx="6435725" cy="459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a:extLst>
              <a:ext uri="{FF2B5EF4-FFF2-40B4-BE49-F238E27FC236}">
                <a16:creationId xmlns:a16="http://schemas.microsoft.com/office/drawing/2014/main" id="{D7605A32-1CB1-43B9-8A39-EE62D197D98D}"/>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Benefits</a:t>
            </a:r>
          </a:p>
        </p:txBody>
      </p:sp>
      <p:sp>
        <p:nvSpPr>
          <p:cNvPr id="25603" name="Rectangle 3">
            <a:extLst>
              <a:ext uri="{FF2B5EF4-FFF2-40B4-BE49-F238E27FC236}">
                <a16:creationId xmlns:a16="http://schemas.microsoft.com/office/drawing/2014/main" id="{ABB59CA0-3560-492A-9098-946020CEBE15}"/>
              </a:ext>
            </a:extLst>
          </p:cNvPr>
          <p:cNvSpPr>
            <a:spLocks noGrp="1"/>
          </p:cNvSpPr>
          <p:nvPr>
            <p:ph idx="1"/>
          </p:nvPr>
        </p:nvSpPr>
        <p:spPr>
          <a:xfrm>
            <a:off x="1730375" y="1671638"/>
            <a:ext cx="7210425" cy="3259137"/>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25604" name="Picture 8">
            <a:extLst>
              <a:ext uri="{FF2B5EF4-FFF2-40B4-BE49-F238E27FC236}">
                <a16:creationId xmlns:a16="http://schemas.microsoft.com/office/drawing/2014/main" id="{C6430F9D-CEF7-4663-BE64-3DF9CD0C3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9180BB07-1409-45F4-9446-CDDDDB994A89}"/>
              </a:ext>
            </a:extLst>
          </p:cNvPr>
          <p:cNvSpPr txBox="1"/>
          <p:nvPr/>
        </p:nvSpPr>
        <p:spPr>
          <a:xfrm>
            <a:off x="1793875" y="1862138"/>
            <a:ext cx="7146925" cy="4094162"/>
          </a:xfrm>
          <a:prstGeom prst="rect">
            <a:avLst/>
          </a:prstGeom>
          <a:noFill/>
        </p:spPr>
        <p:txBody>
          <a:bodyPr>
            <a:spAutoFit/>
          </a:bodyPr>
          <a:lstStyle/>
          <a:p>
            <a:pPr eaLnBrk="1" hangingPunct="1">
              <a:buFont typeface="Arial" pitchFamily="34" charset="0"/>
              <a:buChar char="•"/>
              <a:defRPr/>
            </a:pPr>
            <a:r>
              <a:rPr lang="en-US" sz="2000" dirty="0">
                <a:solidFill>
                  <a:srgbClr val="5D0025"/>
                </a:solidFill>
                <a:latin typeface="+mj-lt"/>
              </a:rPr>
              <a:t>  added means of program evaluation</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allows for focus on services to minority groups or under-represented groups</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encourages new programs, methods, and strategies</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allows agency to meet laws, regs, policies</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allows for a review without cloud of pending complaint or investigation</a:t>
            </a:r>
          </a:p>
          <a:p>
            <a:pPr eaLnBrk="1" hangingPunct="1">
              <a:buFont typeface="Arial" pitchFamily="34" charset="0"/>
              <a:buChar char="•"/>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increases staff understanding for documentation and records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id="{72B0ED4A-60BE-4CE0-842E-F90A7BF74A39}"/>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Benefits</a:t>
            </a:r>
          </a:p>
        </p:txBody>
      </p:sp>
      <p:sp>
        <p:nvSpPr>
          <p:cNvPr id="27651" name="Rectangle 3">
            <a:extLst>
              <a:ext uri="{FF2B5EF4-FFF2-40B4-BE49-F238E27FC236}">
                <a16:creationId xmlns:a16="http://schemas.microsoft.com/office/drawing/2014/main" id="{60AE4DF5-8E64-4B68-AD7B-3312156D0368}"/>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27652" name="Picture 8">
            <a:extLst>
              <a:ext uri="{FF2B5EF4-FFF2-40B4-BE49-F238E27FC236}">
                <a16:creationId xmlns:a16="http://schemas.microsoft.com/office/drawing/2014/main" id="{FDAC67E6-8A1E-4662-93B0-ADF69847C1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73BAF34-3524-46AB-96A8-A38C9A3722D4}"/>
              </a:ext>
            </a:extLst>
          </p:cNvPr>
          <p:cNvSpPr txBox="1"/>
          <p:nvPr/>
        </p:nvSpPr>
        <p:spPr>
          <a:xfrm>
            <a:off x="1828800" y="1543050"/>
            <a:ext cx="7048500" cy="4094163"/>
          </a:xfrm>
          <a:prstGeom prst="rect">
            <a:avLst/>
          </a:prstGeom>
          <a:noFill/>
        </p:spPr>
        <p:txBody>
          <a:bodyPr>
            <a:spAutoFit/>
          </a:bodyPr>
          <a:lstStyle/>
          <a:p>
            <a:pPr eaLnBrk="1" hangingPunct="1">
              <a:buFont typeface="Arial" pitchFamily="34" charset="0"/>
              <a:buChar char="•"/>
              <a:defRPr/>
            </a:pPr>
            <a:r>
              <a:rPr lang="en-US" sz="2000" dirty="0">
                <a:solidFill>
                  <a:srgbClr val="5D0025"/>
                </a:solidFill>
                <a:latin typeface="+mj-lt"/>
              </a:rPr>
              <a:t>  provides a basis for making and measuring improvements</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increase staff awareness of management responsibilities</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documents information for the Director</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increases knowledge of staff and skills to share with planning groups</a:t>
            </a:r>
          </a:p>
          <a:p>
            <a:pPr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uncovers areas requiring attention</a:t>
            </a:r>
          </a:p>
          <a:p>
            <a:pPr eaLnBrk="1" hangingPunct="1">
              <a:buFont typeface="Arial" pitchFamily="34" charset="0"/>
              <a:buChar char="•"/>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supports annual program planning process in relation to CR/EEO requirements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a:extLst>
              <a:ext uri="{FF2B5EF4-FFF2-40B4-BE49-F238E27FC236}">
                <a16:creationId xmlns:a16="http://schemas.microsoft.com/office/drawing/2014/main" id="{9BB32BE8-1FB8-4EE5-9A9B-2B7FCC1B6863}"/>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Definitions</a:t>
            </a:r>
          </a:p>
        </p:txBody>
      </p:sp>
      <p:sp>
        <p:nvSpPr>
          <p:cNvPr id="29699" name="Rectangle 3">
            <a:extLst>
              <a:ext uri="{FF2B5EF4-FFF2-40B4-BE49-F238E27FC236}">
                <a16:creationId xmlns:a16="http://schemas.microsoft.com/office/drawing/2014/main" id="{C01EA170-E41F-4C0C-86B9-C912343420A8}"/>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29700" name="Picture 8">
            <a:extLst>
              <a:ext uri="{FF2B5EF4-FFF2-40B4-BE49-F238E27FC236}">
                <a16:creationId xmlns:a16="http://schemas.microsoft.com/office/drawing/2014/main" id="{2C0F6BFB-4A33-4812-BA12-86544593F4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6A0D979-6E68-4ECF-AFA3-DD1FEF870DAF}"/>
              </a:ext>
            </a:extLst>
          </p:cNvPr>
          <p:cNvSpPr txBox="1"/>
          <p:nvPr/>
        </p:nvSpPr>
        <p:spPr>
          <a:xfrm>
            <a:off x="1676400" y="1539875"/>
            <a:ext cx="6858000" cy="5170488"/>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a:t>
            </a:r>
            <a:r>
              <a:rPr lang="en-US" sz="2400" dirty="0">
                <a:solidFill>
                  <a:srgbClr val="5D0025"/>
                </a:solidFill>
                <a:latin typeface="+mj-lt"/>
              </a:rPr>
              <a:t>Title VI</a:t>
            </a:r>
          </a:p>
          <a:p>
            <a:pPr eaLnBrk="1" hangingPunct="1">
              <a:defRPr/>
            </a:pPr>
            <a:endParaRPr lang="en-US" sz="2400" dirty="0">
              <a:solidFill>
                <a:srgbClr val="5D0025"/>
              </a:solidFill>
              <a:latin typeface="+mj-lt"/>
            </a:endParaRPr>
          </a:p>
          <a:p>
            <a:pPr eaLnBrk="1" hangingPunct="1">
              <a:buFont typeface="Arial" pitchFamily="34" charset="0"/>
              <a:buChar char="•"/>
              <a:defRPr/>
            </a:pPr>
            <a:r>
              <a:rPr lang="en-US" sz="2400" dirty="0">
                <a:solidFill>
                  <a:srgbClr val="5D0025"/>
                </a:solidFill>
                <a:latin typeface="+mj-lt"/>
              </a:rPr>
              <a:t>  Title VII</a:t>
            </a:r>
          </a:p>
          <a:p>
            <a:pPr eaLnBrk="1" hangingPunct="1">
              <a:defRPr/>
            </a:pPr>
            <a:endParaRPr lang="en-US" sz="2400" dirty="0">
              <a:solidFill>
                <a:srgbClr val="5D0025"/>
              </a:solidFill>
              <a:latin typeface="+mj-lt"/>
            </a:endParaRPr>
          </a:p>
          <a:p>
            <a:pPr eaLnBrk="1" hangingPunct="1">
              <a:buFont typeface="Arial" pitchFamily="34" charset="0"/>
              <a:buChar char="•"/>
              <a:defRPr/>
            </a:pPr>
            <a:r>
              <a:rPr lang="en-US" sz="2400" dirty="0">
                <a:solidFill>
                  <a:srgbClr val="5D0025"/>
                </a:solidFill>
                <a:latin typeface="+mj-lt"/>
              </a:rPr>
              <a:t>  All Reasonable Efforts</a:t>
            </a:r>
          </a:p>
          <a:p>
            <a:pPr eaLnBrk="1" hangingPunct="1">
              <a:defRPr/>
            </a:pPr>
            <a:endParaRPr lang="en-US" sz="2400" dirty="0">
              <a:solidFill>
                <a:srgbClr val="5D0025"/>
              </a:solidFill>
              <a:latin typeface="+mj-lt"/>
            </a:endParaRPr>
          </a:p>
          <a:p>
            <a:pPr eaLnBrk="1" hangingPunct="1">
              <a:buFont typeface="Arial" pitchFamily="34" charset="0"/>
              <a:buChar char="•"/>
              <a:defRPr/>
            </a:pPr>
            <a:r>
              <a:rPr lang="en-US" sz="2400" dirty="0">
                <a:solidFill>
                  <a:srgbClr val="5D0025"/>
                </a:solidFill>
                <a:latin typeface="+mj-lt"/>
              </a:rPr>
              <a:t>  Adequate Public Notification</a:t>
            </a:r>
          </a:p>
          <a:p>
            <a:pPr eaLnBrk="1" hangingPunct="1">
              <a:defRPr/>
            </a:pPr>
            <a:endParaRPr lang="en-US" sz="2400" dirty="0">
              <a:solidFill>
                <a:srgbClr val="5D0025"/>
              </a:solidFill>
              <a:latin typeface="+mj-lt"/>
            </a:endParaRPr>
          </a:p>
          <a:p>
            <a:pPr eaLnBrk="1" hangingPunct="1">
              <a:buFont typeface="Arial" pitchFamily="34" charset="0"/>
              <a:buChar char="•"/>
              <a:defRPr/>
            </a:pPr>
            <a:r>
              <a:rPr lang="en-US" sz="2400" dirty="0">
                <a:solidFill>
                  <a:srgbClr val="5D0025"/>
                </a:solidFill>
                <a:latin typeface="+mj-lt"/>
              </a:rPr>
              <a:t>  Title IX</a:t>
            </a:r>
          </a:p>
          <a:p>
            <a:pPr eaLnBrk="1" hangingPunct="1">
              <a:defRPr/>
            </a:pPr>
            <a:endParaRPr lang="en-US" sz="2400" dirty="0">
              <a:solidFill>
                <a:srgbClr val="5D0025"/>
              </a:solidFill>
              <a:latin typeface="+mj-lt"/>
            </a:endParaRPr>
          </a:p>
          <a:p>
            <a:pPr eaLnBrk="1" hangingPunct="1">
              <a:buFont typeface="Arial" pitchFamily="34" charset="0"/>
              <a:buChar char="•"/>
              <a:defRPr/>
            </a:pPr>
            <a:r>
              <a:rPr lang="en-US" sz="2400" dirty="0">
                <a:solidFill>
                  <a:srgbClr val="5D0025"/>
                </a:solidFill>
                <a:latin typeface="+mj-lt"/>
              </a:rPr>
              <a:t>  Americans with Disabilities Act</a:t>
            </a:r>
          </a:p>
          <a:p>
            <a:pPr eaLnBrk="1" hangingPunct="1">
              <a:defRPr/>
            </a:pPr>
            <a:endParaRPr lang="en-US" sz="2400" dirty="0">
              <a:solidFill>
                <a:srgbClr val="5D0025"/>
              </a:solidFill>
              <a:latin typeface="+mj-lt"/>
            </a:endParaRPr>
          </a:p>
          <a:p>
            <a:pPr eaLnBrk="1" hangingPunct="1">
              <a:buFont typeface="Arial" pitchFamily="34" charset="0"/>
              <a:buChar char="•"/>
              <a:defRPr/>
            </a:pPr>
            <a:r>
              <a:rPr lang="en-US" sz="2400" dirty="0">
                <a:solidFill>
                  <a:srgbClr val="5D0025"/>
                </a:solidFill>
                <a:latin typeface="+mj-lt"/>
              </a:rPr>
              <a:t>  Affirmative Action</a:t>
            </a:r>
          </a:p>
          <a:p>
            <a:pPr eaLnBrk="1" hangingPunct="1">
              <a:defRPr/>
            </a:pPr>
            <a:endParaRPr lang="en-US" dirty="0">
              <a:solidFill>
                <a:srgbClr val="5D0025"/>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a:extLst>
              <a:ext uri="{FF2B5EF4-FFF2-40B4-BE49-F238E27FC236}">
                <a16:creationId xmlns:a16="http://schemas.microsoft.com/office/drawing/2014/main" id="{4209CF6B-468B-463D-8984-F4135B59611E}"/>
              </a:ext>
            </a:extLst>
          </p:cNvPr>
          <p:cNvSpPr>
            <a:spLocks noGrp="1"/>
          </p:cNvSpPr>
          <p:nvPr>
            <p:ph type="title"/>
          </p:nvPr>
        </p:nvSpPr>
        <p:spPr>
          <a:xfrm>
            <a:off x="193675" y="420688"/>
            <a:ext cx="8747125" cy="969962"/>
          </a:xfrm>
        </p:spPr>
        <p:txBody>
          <a:bodyPr/>
          <a:lstStyle/>
          <a:p>
            <a:pPr algn="ctr"/>
            <a:r>
              <a:rPr lang="en-US" altLang="en-US">
                <a:latin typeface="Georgia" panose="02040502050405020303" pitchFamily="18" charset="0"/>
                <a:cs typeface="Georgia" panose="02040502050405020303" pitchFamily="18" charset="0"/>
              </a:rPr>
              <a:t>Definitions</a:t>
            </a:r>
          </a:p>
        </p:txBody>
      </p:sp>
      <p:sp>
        <p:nvSpPr>
          <p:cNvPr id="31747" name="Rectangle 3">
            <a:extLst>
              <a:ext uri="{FF2B5EF4-FFF2-40B4-BE49-F238E27FC236}">
                <a16:creationId xmlns:a16="http://schemas.microsoft.com/office/drawing/2014/main" id="{F9C052E9-964A-41A1-BE45-5C34B98494F5}"/>
              </a:ext>
            </a:extLst>
          </p:cNvPr>
          <p:cNvSpPr>
            <a:spLocks noGrp="1"/>
          </p:cNvSpPr>
          <p:nvPr>
            <p:ph idx="1"/>
          </p:nvPr>
        </p:nvSpPr>
        <p:spPr>
          <a:xfrm>
            <a:off x="193675" y="1671638"/>
            <a:ext cx="8747125" cy="4454525"/>
          </a:xfrm>
        </p:spPr>
        <p:txBody>
          <a:bodyPr/>
          <a:lstStyle/>
          <a:p>
            <a:pPr eaLnBrk="1" hangingPunct="1">
              <a:lnSpc>
                <a:spcPct val="90000"/>
              </a:lnSpc>
              <a:buClr>
                <a:schemeClr val="tx1"/>
              </a:buClr>
              <a:buFont typeface="Wingdings" panose="05000000000000000000" pitchFamily="2" charset="2"/>
              <a:buNone/>
            </a:pPr>
            <a:r>
              <a:rPr lang="en-US" altLang="en-US" b="1">
                <a:latin typeface="Arial" panose="020B0604020202020204" pitchFamily="34" charset="0"/>
                <a:cs typeface="Arial" panose="020B0604020202020204" pitchFamily="34" charset="0"/>
              </a:rPr>
              <a:t>	</a:t>
            </a:r>
          </a:p>
          <a:p>
            <a:pPr eaLnBrk="1" hangingPunct="1">
              <a:lnSpc>
                <a:spcPct val="90000"/>
              </a:lnSpc>
              <a:buClr>
                <a:schemeClr val="tx1"/>
              </a:buClr>
              <a:buFont typeface="Wingdings" panose="05000000000000000000" pitchFamily="2" charset="2"/>
              <a:buNone/>
            </a:pPr>
            <a:endParaRPr lang="en-US" altLang="en-US" b="1">
              <a:latin typeface="Arial" panose="020B0604020202020204" pitchFamily="34" charset="0"/>
              <a:cs typeface="Arial" panose="020B0604020202020204" pitchFamily="34" charset="0"/>
            </a:endParaRPr>
          </a:p>
          <a:p>
            <a:pPr eaLnBrk="1" hangingPunct="1">
              <a:lnSpc>
                <a:spcPct val="90000"/>
              </a:lnSpc>
              <a:buClr>
                <a:schemeClr val="tx1"/>
              </a:buClr>
              <a:buFont typeface="Wingdings" panose="05000000000000000000" pitchFamily="2" charset="2"/>
              <a:buNone/>
            </a:pPr>
            <a:r>
              <a:rPr lang="en-US" altLang="en-US" sz="3600" b="1">
                <a:solidFill>
                  <a:schemeClr val="hlink"/>
                </a:solidFill>
                <a:latin typeface="Arial" panose="020B0604020202020204" pitchFamily="34" charset="0"/>
                <a:cs typeface="Arial" panose="020B0604020202020204" pitchFamily="34" charset="0"/>
              </a:rPr>
              <a:t>	</a:t>
            </a:r>
            <a:endParaRPr lang="en-US" altLang="en-US" sz="3600">
              <a:solidFill>
                <a:schemeClr val="tx1"/>
              </a:solidFill>
              <a:latin typeface="Arial" panose="020B0604020202020204" pitchFamily="34" charset="0"/>
              <a:cs typeface="Arial" panose="020B0604020202020204" pitchFamily="34" charset="0"/>
            </a:endParaRPr>
          </a:p>
        </p:txBody>
      </p:sp>
      <p:pic>
        <p:nvPicPr>
          <p:cNvPr id="31748" name="Picture 8">
            <a:extLst>
              <a:ext uri="{FF2B5EF4-FFF2-40B4-BE49-F238E27FC236}">
                <a16:creationId xmlns:a16="http://schemas.microsoft.com/office/drawing/2014/main" id="{56EEDCEE-2107-4597-93FE-DA699AA2B1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63" y="220663"/>
            <a:ext cx="2870201" cy="644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F99A84B-46B4-495B-8FB7-5C996DD17938}"/>
              </a:ext>
            </a:extLst>
          </p:cNvPr>
          <p:cNvSpPr txBox="1"/>
          <p:nvPr/>
        </p:nvSpPr>
        <p:spPr>
          <a:xfrm>
            <a:off x="1676400" y="1905000"/>
            <a:ext cx="6858000" cy="3170238"/>
          </a:xfrm>
          <a:prstGeom prst="rect">
            <a:avLst/>
          </a:prstGeom>
          <a:noFill/>
        </p:spPr>
        <p:txBody>
          <a:bodyPr>
            <a:spAutoFit/>
          </a:bodyPr>
          <a:lstStyle/>
          <a:p>
            <a:pPr eaLnBrk="1" hangingPunct="1">
              <a:buFont typeface="Arial" pitchFamily="34" charset="0"/>
              <a:buChar char="•"/>
              <a:defRPr/>
            </a:pPr>
            <a:r>
              <a:rPr lang="en-US" dirty="0">
                <a:solidFill>
                  <a:srgbClr val="5D0025"/>
                </a:solidFill>
                <a:latin typeface="+mj-lt"/>
              </a:rPr>
              <a:t>  </a:t>
            </a:r>
            <a:r>
              <a:rPr lang="en-US" sz="2000" dirty="0">
                <a:solidFill>
                  <a:srgbClr val="5D0025"/>
                </a:solidFill>
                <a:latin typeface="+mj-lt"/>
              </a:rPr>
              <a:t>Racial/Ethnic Categories</a:t>
            </a:r>
          </a:p>
          <a:p>
            <a:pPr eaLnBrk="1" hangingPunct="1">
              <a:defRPr/>
            </a:pPr>
            <a:endParaRPr lang="en-US" sz="2000" dirty="0">
              <a:solidFill>
                <a:srgbClr val="5D0025"/>
              </a:solidFill>
              <a:latin typeface="+mj-lt"/>
            </a:endParaRPr>
          </a:p>
          <a:p>
            <a:pPr lvl="1" eaLnBrk="1" hangingPunct="1">
              <a:buFont typeface="Arial" pitchFamily="34" charset="0"/>
              <a:buChar char="•"/>
              <a:defRPr/>
            </a:pPr>
            <a:r>
              <a:rPr lang="en-US" sz="2000" dirty="0">
                <a:solidFill>
                  <a:srgbClr val="5D0025"/>
                </a:solidFill>
                <a:latin typeface="+mj-lt"/>
              </a:rPr>
              <a:t>Black, not of Hispanic origin</a:t>
            </a:r>
          </a:p>
          <a:p>
            <a:pPr lvl="1" eaLnBrk="1" hangingPunct="1">
              <a:buFont typeface="Arial" pitchFamily="34" charset="0"/>
              <a:buChar char="•"/>
              <a:defRPr/>
            </a:pPr>
            <a:r>
              <a:rPr lang="en-US" sz="2000" dirty="0">
                <a:solidFill>
                  <a:srgbClr val="5D0025"/>
                </a:solidFill>
                <a:latin typeface="+mj-lt"/>
              </a:rPr>
              <a:t> White, not of Hispanic origin</a:t>
            </a:r>
          </a:p>
          <a:p>
            <a:pPr lvl="1" eaLnBrk="1" hangingPunct="1">
              <a:buFont typeface="Arial" pitchFamily="34" charset="0"/>
              <a:buChar char="•"/>
              <a:defRPr/>
            </a:pPr>
            <a:r>
              <a:rPr lang="en-US" sz="2000" dirty="0">
                <a:solidFill>
                  <a:srgbClr val="5D0025"/>
                </a:solidFill>
                <a:latin typeface="+mj-lt"/>
              </a:rPr>
              <a:t> Hispanic</a:t>
            </a:r>
          </a:p>
          <a:p>
            <a:pPr lvl="1" eaLnBrk="1" hangingPunct="1">
              <a:buFont typeface="Arial" pitchFamily="34" charset="0"/>
              <a:buChar char="•"/>
              <a:defRPr/>
            </a:pPr>
            <a:r>
              <a:rPr lang="en-US" sz="2000" dirty="0">
                <a:solidFill>
                  <a:srgbClr val="5D0025"/>
                </a:solidFill>
                <a:latin typeface="+mj-lt"/>
              </a:rPr>
              <a:t> Asian or Pacific Islander</a:t>
            </a:r>
          </a:p>
          <a:p>
            <a:pPr lvl="1" eaLnBrk="1" hangingPunct="1">
              <a:buFont typeface="Arial" pitchFamily="34" charset="0"/>
              <a:buChar char="•"/>
              <a:defRPr/>
            </a:pPr>
            <a:r>
              <a:rPr lang="en-US" sz="2000" dirty="0">
                <a:solidFill>
                  <a:srgbClr val="5D0025"/>
                </a:solidFill>
                <a:latin typeface="+mj-lt"/>
              </a:rPr>
              <a:t> American Indian or Alaskan Native</a:t>
            </a:r>
          </a:p>
          <a:p>
            <a:pPr lvl="1" eaLnBrk="1" hangingPunct="1">
              <a:defRPr/>
            </a:pPr>
            <a:endParaRPr lang="en-US" sz="2000" dirty="0">
              <a:solidFill>
                <a:srgbClr val="5D0025"/>
              </a:solidFill>
              <a:latin typeface="+mj-lt"/>
            </a:endParaRPr>
          </a:p>
          <a:p>
            <a:pPr eaLnBrk="1" hangingPunct="1">
              <a:buFont typeface="Arial" pitchFamily="34" charset="0"/>
              <a:buChar char="•"/>
              <a:defRPr/>
            </a:pPr>
            <a:r>
              <a:rPr lang="en-US" sz="2000" dirty="0">
                <a:solidFill>
                  <a:srgbClr val="5D0025"/>
                </a:solidFill>
                <a:latin typeface="+mj-lt"/>
              </a:rPr>
              <a:t>  Additional sub-categories based on national origin or primary language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Waveform.thmx</Template>
  <TotalTime>18423</TotalTime>
  <Words>944</Words>
  <Application>Microsoft Office PowerPoint</Application>
  <PresentationFormat>On-screen Show (4:3)</PresentationFormat>
  <Paragraphs>239</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Candara</vt:lpstr>
      <vt:lpstr>MS PGothic</vt:lpstr>
      <vt:lpstr>Arial</vt:lpstr>
      <vt:lpstr>Georgia</vt:lpstr>
      <vt:lpstr>Wingdings</vt:lpstr>
      <vt:lpstr>Lucida Grande</vt:lpstr>
      <vt:lpstr>Calibri</vt:lpstr>
      <vt:lpstr>Times</vt:lpstr>
      <vt:lpstr>Waveform</vt:lpstr>
      <vt:lpstr>      </vt:lpstr>
      <vt:lpstr>Overview</vt:lpstr>
      <vt:lpstr>Procedures</vt:lpstr>
      <vt:lpstr>Procedures</vt:lpstr>
      <vt:lpstr>Benefits</vt:lpstr>
      <vt:lpstr>Benefits</vt:lpstr>
      <vt:lpstr>Benefits</vt:lpstr>
      <vt:lpstr>Definitions</vt:lpstr>
      <vt:lpstr>Definitions</vt:lpstr>
      <vt:lpstr>Section 1: Physical Compliance</vt:lpstr>
      <vt:lpstr>Section 2: County Office Operations</vt:lpstr>
      <vt:lpstr>Section 2:  Operations (cont.)</vt:lpstr>
      <vt:lpstr>Section 2:  Operations (cont.)</vt:lpstr>
      <vt:lpstr>Section 3:  Program Development </vt:lpstr>
      <vt:lpstr>Section 4:  Actions &amp; Documentation </vt:lpstr>
      <vt:lpstr>Resources </vt:lpstr>
    </vt:vector>
  </TitlesOfParts>
  <Company>Texas A&amp;M AgriLife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Chivvis</dc:creator>
  <cp:lastModifiedBy>Treye G. Rice</cp:lastModifiedBy>
  <cp:revision>26</cp:revision>
  <dcterms:created xsi:type="dcterms:W3CDTF">2012-08-23T19:30:02Z</dcterms:created>
  <dcterms:modified xsi:type="dcterms:W3CDTF">2019-11-01T18:10:45Z</dcterms:modified>
</cp:coreProperties>
</file>